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8" r:id="rId2"/>
  </p:sldMasterIdLst>
  <p:notesMasterIdLst>
    <p:notesMasterId r:id="rId9"/>
  </p:notesMasterIdLst>
  <p:sldIdLst>
    <p:sldId id="279" r:id="rId3"/>
    <p:sldId id="291" r:id="rId4"/>
    <p:sldId id="293" r:id="rId5"/>
    <p:sldId id="2144327645" r:id="rId6"/>
    <p:sldId id="2144327643" r:id="rId7"/>
    <p:sldId id="214432764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dges, Katie" initials="BK" lastIdx="4" clrIdx="0">
    <p:extLst>
      <p:ext uri="{19B8F6BF-5375-455C-9EA6-DF929625EA0E}">
        <p15:presenceInfo xmlns:p15="http://schemas.microsoft.com/office/powerpoint/2012/main" userId="S::bcc91282@bcc.pinellas.gov::ab29bfa4-761b-4687-93f4-7824c21e9b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602420-5455-4447-A0AF-6F1E2286D02D}" v="138" dt="2022-03-15T13:26:58.6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9"/>
    <p:restoredTop sz="94456"/>
  </p:normalViewPr>
  <p:slideViewPr>
    <p:cSldViewPr snapToGrid="0">
      <p:cViewPr varScale="1">
        <p:scale>
          <a:sx n="62" d="100"/>
          <a:sy n="62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Hayes" userId="0b616b3c48d905a9" providerId="LiveId" clId="{8BCD4E1D-9C16-EE4A-A140-394DC85E29D9}"/>
    <pc:docChg chg="delSld modSld delMainMaster">
      <pc:chgData name="Steve Hayes" userId="0b616b3c48d905a9" providerId="LiveId" clId="{8BCD4E1D-9C16-EE4A-A140-394DC85E29D9}" dt="2022-02-16T13:31:02.935" v="75" actId="2696"/>
      <pc:docMkLst>
        <pc:docMk/>
      </pc:docMkLst>
      <pc:sldChg chg="modSp mod">
        <pc:chgData name="Steve Hayes" userId="0b616b3c48d905a9" providerId="LiveId" clId="{8BCD4E1D-9C16-EE4A-A140-394DC85E29D9}" dt="2022-02-15T22:38:54.422" v="74" actId="20577"/>
        <pc:sldMkLst>
          <pc:docMk/>
          <pc:sldMk cId="1661859454" sldId="279"/>
        </pc:sldMkLst>
        <pc:spChg chg="mod">
          <ac:chgData name="Steve Hayes" userId="0b616b3c48d905a9" providerId="LiveId" clId="{8BCD4E1D-9C16-EE4A-A140-394DC85E29D9}" dt="2022-02-15T22:38:54.422" v="74" actId="20577"/>
          <ac:spMkLst>
            <pc:docMk/>
            <pc:sldMk cId="1661859454" sldId="279"/>
            <ac:spMk id="3" creationId="{BAAEB0F1-E6B7-E747-A5D8-B03CF5B6A615}"/>
          </ac:spMkLst>
        </pc:spChg>
      </pc:sldChg>
      <pc:sldChg chg="del">
        <pc:chgData name="Steve Hayes" userId="0b616b3c48d905a9" providerId="LiveId" clId="{8BCD4E1D-9C16-EE4A-A140-394DC85E29D9}" dt="2022-02-15T21:01:24.179" v="47" actId="2696"/>
        <pc:sldMkLst>
          <pc:docMk/>
          <pc:sldMk cId="102768651" sldId="290"/>
        </pc:sldMkLst>
      </pc:sldChg>
      <pc:sldChg chg="modSp mod">
        <pc:chgData name="Steve Hayes" userId="0b616b3c48d905a9" providerId="LiveId" clId="{8BCD4E1D-9C16-EE4A-A140-394DC85E29D9}" dt="2022-02-15T21:00:49.251" v="46" actId="403"/>
        <pc:sldMkLst>
          <pc:docMk/>
          <pc:sldMk cId="467901288" sldId="291"/>
        </pc:sldMkLst>
        <pc:spChg chg="mod">
          <ac:chgData name="Steve Hayes" userId="0b616b3c48d905a9" providerId="LiveId" clId="{8BCD4E1D-9C16-EE4A-A140-394DC85E29D9}" dt="2022-02-15T20:52:45.847" v="25" actId="20577"/>
          <ac:spMkLst>
            <pc:docMk/>
            <pc:sldMk cId="467901288" sldId="291"/>
            <ac:spMk id="5" creationId="{0AACBA09-8A16-8B44-9A1F-88E3F81A7F28}"/>
          </ac:spMkLst>
        </pc:spChg>
        <pc:graphicFrameChg chg="mod">
          <ac:chgData name="Steve Hayes" userId="0b616b3c48d905a9" providerId="LiveId" clId="{8BCD4E1D-9C16-EE4A-A140-394DC85E29D9}" dt="2022-02-15T21:00:49.251" v="46" actId="403"/>
          <ac:graphicFrameMkLst>
            <pc:docMk/>
            <pc:sldMk cId="467901288" sldId="291"/>
            <ac:graphicFrameMk id="6" creationId="{CAFB31C0-55FF-764A-96B5-35F37EBDC3B6}"/>
          </ac:graphicFrameMkLst>
        </pc:graphicFrameChg>
      </pc:sldChg>
      <pc:sldChg chg="del">
        <pc:chgData name="Steve Hayes" userId="0b616b3c48d905a9" providerId="LiveId" clId="{8BCD4E1D-9C16-EE4A-A140-394DC85E29D9}" dt="2022-02-15T21:01:29.680" v="48" actId="2696"/>
        <pc:sldMkLst>
          <pc:docMk/>
          <pc:sldMk cId="594592741" sldId="293"/>
        </pc:sldMkLst>
      </pc:sldChg>
      <pc:sldChg chg="modSp del mod">
        <pc:chgData name="Steve Hayes" userId="0b616b3c48d905a9" providerId="LiveId" clId="{8BCD4E1D-9C16-EE4A-A140-394DC85E29D9}" dt="2022-02-16T13:31:02.935" v="75" actId="2696"/>
        <pc:sldMkLst>
          <pc:docMk/>
          <pc:sldMk cId="1493159797" sldId="296"/>
        </pc:sldMkLst>
        <pc:spChg chg="mod">
          <ac:chgData name="Steve Hayes" userId="0b616b3c48d905a9" providerId="LiveId" clId="{8BCD4E1D-9C16-EE4A-A140-394DC85E29D9}" dt="2022-02-15T21:01:49.468" v="50" actId="1076"/>
          <ac:spMkLst>
            <pc:docMk/>
            <pc:sldMk cId="1493159797" sldId="296"/>
            <ac:spMk id="2" creationId="{B4EDFC32-4061-E14B-A2BD-FB27774F8F69}"/>
          </ac:spMkLst>
        </pc:spChg>
      </pc:sldChg>
      <pc:sldChg chg="del">
        <pc:chgData name="Steve Hayes" userId="0b616b3c48d905a9" providerId="LiveId" clId="{8BCD4E1D-9C16-EE4A-A140-394DC85E29D9}" dt="2022-02-15T21:01:24.179" v="47" actId="2696"/>
        <pc:sldMkLst>
          <pc:docMk/>
          <pc:sldMk cId="232894094" sldId="2144327641"/>
        </pc:sldMkLst>
      </pc:sldChg>
      <pc:sldChg chg="del">
        <pc:chgData name="Steve Hayes" userId="0b616b3c48d905a9" providerId="LiveId" clId="{8BCD4E1D-9C16-EE4A-A140-394DC85E29D9}" dt="2022-02-15T21:01:24.179" v="47" actId="2696"/>
        <pc:sldMkLst>
          <pc:docMk/>
          <pc:sldMk cId="1086677729" sldId="2144327642"/>
        </pc:sldMkLst>
      </pc:sldChg>
      <pc:sldChg chg="del">
        <pc:chgData name="Steve Hayes" userId="0b616b3c48d905a9" providerId="LiveId" clId="{8BCD4E1D-9C16-EE4A-A140-394DC85E29D9}" dt="2022-02-15T21:01:24.179" v="47" actId="2696"/>
        <pc:sldMkLst>
          <pc:docMk/>
          <pc:sldMk cId="1962449979" sldId="2144327643"/>
        </pc:sldMkLst>
      </pc:sldChg>
      <pc:sldChg chg="del">
        <pc:chgData name="Steve Hayes" userId="0b616b3c48d905a9" providerId="LiveId" clId="{8BCD4E1D-9C16-EE4A-A140-394DC85E29D9}" dt="2022-02-15T20:55:08.761" v="40" actId="2696"/>
        <pc:sldMkLst>
          <pc:docMk/>
          <pc:sldMk cId="1878114159" sldId="2144327644"/>
        </pc:sldMkLst>
      </pc:sldChg>
      <pc:sldMasterChg chg="del delSldLayout">
        <pc:chgData name="Steve Hayes" userId="0b616b3c48d905a9" providerId="LiveId" clId="{8BCD4E1D-9C16-EE4A-A140-394DC85E29D9}" dt="2022-02-15T21:01:24.179" v="47" actId="2696"/>
        <pc:sldMasterMkLst>
          <pc:docMk/>
          <pc:sldMasterMk cId="2431102380" sldId="2147483678"/>
        </pc:sldMasterMkLst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569077066" sldId="2147483679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800316612" sldId="2147483680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181859312" sldId="2147483681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327451524" sldId="2147483682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746887596" sldId="2147483683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927143009" sldId="2147483684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3568045403" sldId="2147483685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343074956" sldId="2147483686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83619329" sldId="2147483687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674894360" sldId="2147483688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521738847" sldId="2147483689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671178277" sldId="2147483690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3496760893" sldId="2147483691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508627186" sldId="2147483692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437426227" sldId="2147483693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3220238700" sldId="2147483694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3924899651" sldId="2147483695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846126019" sldId="2147483696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525981508" sldId="2147483697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4110602066" sldId="2147483698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918117719" sldId="2147483699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625728636" sldId="2147483700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3896314299" sldId="2147483701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193507225" sldId="2147483702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541555672" sldId="2147483703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635857902" sldId="2147483704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054926396" sldId="2147483705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167978067" sldId="2147483706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772001220" sldId="2147483707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941580689" sldId="2147483708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989126053" sldId="2147483709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564339653" sldId="2147483710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904171545" sldId="2147483711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459502047" sldId="2147483712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926372055" sldId="2147483713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297181851" sldId="2147483714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61545320" sldId="2147483715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3674255201" sldId="2147483716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1353383849" sldId="2147483717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805683846" sldId="2147483718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3090978229" sldId="2147483719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3323801010" sldId="2147483720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299677812" sldId="2147483721"/>
          </pc:sldLayoutMkLst>
        </pc:sldLayoutChg>
        <pc:sldLayoutChg chg="del">
          <pc:chgData name="Steve Hayes" userId="0b616b3c48d905a9" providerId="LiveId" clId="{8BCD4E1D-9C16-EE4A-A140-394DC85E29D9}" dt="2022-02-15T21:01:24.179" v="47" actId="2696"/>
          <pc:sldLayoutMkLst>
            <pc:docMk/>
            <pc:sldMasterMk cId="2431102380" sldId="2147483678"/>
            <pc:sldLayoutMk cId="4278111528" sldId="2147483722"/>
          </pc:sldLayoutMkLst>
        </pc:sldLayoutChg>
      </pc:sldMasterChg>
    </pc:docChg>
  </pc:docChgLst>
  <pc:docChgLst>
    <pc:chgData name="Steve Hayes" userId="0b616b3c48d905a9" providerId="LiveId" clId="{86D9EBFD-06CE-4244-B40E-92E71400B530}"/>
    <pc:docChg chg="modSld sldOrd">
      <pc:chgData name="Steve Hayes" userId="0b616b3c48d905a9" providerId="LiveId" clId="{86D9EBFD-06CE-4244-B40E-92E71400B530}" dt="2022-01-20T15:12:53.746" v="1" actId="20578"/>
      <pc:docMkLst>
        <pc:docMk/>
      </pc:docMkLst>
      <pc:sldChg chg="mod modShow">
        <pc:chgData name="Steve Hayes" userId="0b616b3c48d905a9" providerId="LiveId" clId="{86D9EBFD-06CE-4244-B40E-92E71400B530}" dt="2022-01-20T15:12:47.584" v="0" actId="729"/>
        <pc:sldMkLst>
          <pc:docMk/>
          <pc:sldMk cId="1086677729" sldId="2144327642"/>
        </pc:sldMkLst>
      </pc:sldChg>
      <pc:sldChg chg="ord">
        <pc:chgData name="Steve Hayes" userId="0b616b3c48d905a9" providerId="LiveId" clId="{86D9EBFD-06CE-4244-B40E-92E71400B530}" dt="2022-01-20T15:12:53.746" v="1" actId="20578"/>
        <pc:sldMkLst>
          <pc:docMk/>
          <pc:sldMk cId="1878114159" sldId="2144327644"/>
        </pc:sldMkLst>
      </pc:sldChg>
    </pc:docChg>
  </pc:docChgLst>
  <pc:docChgLst>
    <pc:chgData name="Steve Hayes" userId="0b616b3c48d905a9" providerId="LiveId" clId="{A5602420-5455-4447-A0AF-6F1E2286D02D}"/>
    <pc:docChg chg="undo custSel addSld delSld modSld">
      <pc:chgData name="Steve Hayes" userId="0b616b3c48d905a9" providerId="LiveId" clId="{A5602420-5455-4447-A0AF-6F1E2286D02D}" dt="2022-03-15T14:06:21.625" v="635" actId="20577"/>
      <pc:docMkLst>
        <pc:docMk/>
      </pc:docMkLst>
      <pc:sldChg chg="modSp mod">
        <pc:chgData name="Steve Hayes" userId="0b616b3c48d905a9" providerId="LiveId" clId="{A5602420-5455-4447-A0AF-6F1E2286D02D}" dt="2022-03-14T21:51:47.282" v="4" actId="20577"/>
        <pc:sldMkLst>
          <pc:docMk/>
          <pc:sldMk cId="1661859454" sldId="279"/>
        </pc:sldMkLst>
        <pc:spChg chg="mod">
          <ac:chgData name="Steve Hayes" userId="0b616b3c48d905a9" providerId="LiveId" clId="{A5602420-5455-4447-A0AF-6F1E2286D02D}" dt="2022-03-14T21:51:47.282" v="4" actId="20577"/>
          <ac:spMkLst>
            <pc:docMk/>
            <pc:sldMk cId="1661859454" sldId="279"/>
            <ac:spMk id="3" creationId="{BAAEB0F1-E6B7-E747-A5D8-B03CF5B6A615}"/>
          </ac:spMkLst>
        </pc:spChg>
      </pc:sldChg>
      <pc:sldChg chg="modSp add del mod">
        <pc:chgData name="Steve Hayes" userId="0b616b3c48d905a9" providerId="LiveId" clId="{A5602420-5455-4447-A0AF-6F1E2286D02D}" dt="2022-03-15T12:42:09.807" v="125" actId="2696"/>
        <pc:sldMkLst>
          <pc:docMk/>
          <pc:sldMk cId="102768651" sldId="290"/>
        </pc:sldMkLst>
        <pc:spChg chg="mod">
          <ac:chgData name="Steve Hayes" userId="0b616b3c48d905a9" providerId="LiveId" clId="{A5602420-5455-4447-A0AF-6F1E2286D02D}" dt="2022-03-14T22:06:53.180" v="68" actId="20577"/>
          <ac:spMkLst>
            <pc:docMk/>
            <pc:sldMk cId="102768651" sldId="290"/>
            <ac:spMk id="2" creationId="{39C9FD9F-8487-48FB-8FE2-A6BB2C0D6C32}"/>
          </ac:spMkLst>
        </pc:spChg>
        <pc:spChg chg="mod">
          <ac:chgData name="Steve Hayes" userId="0b616b3c48d905a9" providerId="LiveId" clId="{A5602420-5455-4447-A0AF-6F1E2286D02D}" dt="2022-03-14T22:06:59.460" v="74" actId="20577"/>
          <ac:spMkLst>
            <pc:docMk/>
            <pc:sldMk cId="102768651" sldId="290"/>
            <ac:spMk id="5" creationId="{0AACBA09-8A16-8B44-9A1F-88E3F81A7F28}"/>
          </ac:spMkLst>
        </pc:spChg>
      </pc:sldChg>
      <pc:sldChg chg="modSp mod">
        <pc:chgData name="Steve Hayes" userId="0b616b3c48d905a9" providerId="LiveId" clId="{A5602420-5455-4447-A0AF-6F1E2286D02D}" dt="2022-03-14T21:56:38.119" v="27" actId="20577"/>
        <pc:sldMkLst>
          <pc:docMk/>
          <pc:sldMk cId="467901288" sldId="291"/>
        </pc:sldMkLst>
        <pc:spChg chg="mod">
          <ac:chgData name="Steve Hayes" userId="0b616b3c48d905a9" providerId="LiveId" clId="{A5602420-5455-4447-A0AF-6F1E2286D02D}" dt="2022-03-14T21:56:38.119" v="27" actId="20577"/>
          <ac:spMkLst>
            <pc:docMk/>
            <pc:sldMk cId="467901288" sldId="291"/>
            <ac:spMk id="5" creationId="{0AACBA09-8A16-8B44-9A1F-88E3F81A7F28}"/>
          </ac:spMkLst>
        </pc:spChg>
      </pc:sldChg>
      <pc:sldChg chg="modSp add del mod">
        <pc:chgData name="Steve Hayes" userId="0b616b3c48d905a9" providerId="LiveId" clId="{A5602420-5455-4447-A0AF-6F1E2286D02D}" dt="2022-03-15T14:06:21.625" v="635" actId="20577"/>
        <pc:sldMkLst>
          <pc:docMk/>
          <pc:sldMk cId="594592741" sldId="293"/>
        </pc:sldMkLst>
        <pc:spChg chg="mod">
          <ac:chgData name="Steve Hayes" userId="0b616b3c48d905a9" providerId="LiveId" clId="{A5602420-5455-4447-A0AF-6F1E2286D02D}" dt="2022-03-15T14:06:21.625" v="635" actId="20577"/>
          <ac:spMkLst>
            <pc:docMk/>
            <pc:sldMk cId="594592741" sldId="293"/>
            <ac:spMk id="5" creationId="{0AACBA09-8A16-8B44-9A1F-88E3F81A7F28}"/>
          </ac:spMkLst>
        </pc:spChg>
        <pc:spChg chg="mod">
          <ac:chgData name="Steve Hayes" userId="0b616b3c48d905a9" providerId="LiveId" clId="{A5602420-5455-4447-A0AF-6F1E2286D02D}" dt="2022-03-15T13:01:45.491" v="232" actId="1076"/>
          <ac:spMkLst>
            <pc:docMk/>
            <pc:sldMk cId="594592741" sldId="293"/>
            <ac:spMk id="6" creationId="{86C2E87D-30C0-2046-8405-39C95B91724C}"/>
          </ac:spMkLst>
        </pc:spChg>
      </pc:sldChg>
      <pc:sldChg chg="add del">
        <pc:chgData name="Steve Hayes" userId="0b616b3c48d905a9" providerId="LiveId" clId="{A5602420-5455-4447-A0AF-6F1E2286D02D}" dt="2022-03-14T22:06:41.121" v="59" actId="2696"/>
        <pc:sldMkLst>
          <pc:docMk/>
          <pc:sldMk cId="232894094" sldId="2144327641"/>
        </pc:sldMkLst>
      </pc:sldChg>
      <pc:sldChg chg="addSp delSp modSp add del mod">
        <pc:chgData name="Steve Hayes" userId="0b616b3c48d905a9" providerId="LiveId" clId="{A5602420-5455-4447-A0AF-6F1E2286D02D}" dt="2022-03-15T13:26:40.382" v="577" actId="403"/>
        <pc:sldMkLst>
          <pc:docMk/>
          <pc:sldMk cId="1962449979" sldId="2144327643"/>
        </pc:sldMkLst>
        <pc:graphicFrameChg chg="del">
          <ac:chgData name="Steve Hayes" userId="0b616b3c48d905a9" providerId="LiveId" clId="{A5602420-5455-4447-A0AF-6F1E2286D02D}" dt="2022-03-15T12:50:22.316" v="127" actId="478"/>
          <ac:graphicFrameMkLst>
            <pc:docMk/>
            <pc:sldMk cId="1962449979" sldId="2144327643"/>
            <ac:graphicFrameMk id="5" creationId="{7C376E36-6487-9B4C-821C-C10A2E89ED37}"/>
          </ac:graphicFrameMkLst>
        </pc:graphicFrameChg>
        <pc:graphicFrameChg chg="add mod">
          <ac:chgData name="Steve Hayes" userId="0b616b3c48d905a9" providerId="LiveId" clId="{A5602420-5455-4447-A0AF-6F1E2286D02D}" dt="2022-03-15T13:26:40.382" v="577" actId="403"/>
          <ac:graphicFrameMkLst>
            <pc:docMk/>
            <pc:sldMk cId="1962449979" sldId="2144327643"/>
            <ac:graphicFrameMk id="6" creationId="{0DBE5A42-5F21-6248-B400-9062205DC5D0}"/>
          </ac:graphicFrameMkLst>
        </pc:graphicFrameChg>
      </pc:sldChg>
      <pc:sldChg chg="add">
        <pc:chgData name="Steve Hayes" userId="0b616b3c48d905a9" providerId="LiveId" clId="{A5602420-5455-4447-A0AF-6F1E2286D02D}" dt="2022-03-15T12:41:56.208" v="124"/>
        <pc:sldMkLst>
          <pc:docMk/>
          <pc:sldMk cId="1248994123" sldId="2144327644"/>
        </pc:sldMkLst>
      </pc:sldChg>
      <pc:sldChg chg="add del">
        <pc:chgData name="Steve Hayes" userId="0b616b3c48d905a9" providerId="LiveId" clId="{A5602420-5455-4447-A0AF-6F1E2286D02D}" dt="2022-03-15T12:41:56.171" v="123"/>
        <pc:sldMkLst>
          <pc:docMk/>
          <pc:sldMk cId="3445582905" sldId="2144327644"/>
        </pc:sldMkLst>
      </pc:sldChg>
      <pc:sldChg chg="addSp delSp modSp add mod">
        <pc:chgData name="Steve Hayes" userId="0b616b3c48d905a9" providerId="LiveId" clId="{A5602420-5455-4447-A0AF-6F1E2286D02D}" dt="2022-03-15T13:28:33.224" v="596" actId="1076"/>
        <pc:sldMkLst>
          <pc:docMk/>
          <pc:sldMk cId="4179447066" sldId="2144327645"/>
        </pc:sldMkLst>
        <pc:spChg chg="add del mod">
          <ac:chgData name="Steve Hayes" userId="0b616b3c48d905a9" providerId="LiveId" clId="{A5602420-5455-4447-A0AF-6F1E2286D02D}" dt="2022-03-15T13:28:33.224" v="596" actId="1076"/>
          <ac:spMkLst>
            <pc:docMk/>
            <pc:sldMk cId="4179447066" sldId="2144327645"/>
            <ac:spMk id="5" creationId="{0AACBA09-8A16-8B44-9A1F-88E3F81A7F28}"/>
          </ac:spMkLst>
        </pc:spChg>
        <pc:spChg chg="del">
          <ac:chgData name="Steve Hayes" userId="0b616b3c48d905a9" providerId="LiveId" clId="{A5602420-5455-4447-A0AF-6F1E2286D02D}" dt="2022-03-15T13:05:21.593" v="236" actId="478"/>
          <ac:spMkLst>
            <pc:docMk/>
            <pc:sldMk cId="4179447066" sldId="2144327645"/>
            <ac:spMk id="6" creationId="{86C2E87D-30C0-2046-8405-39C95B91724C}"/>
          </ac:spMkLst>
        </pc:spChg>
        <pc:spChg chg="add del mod">
          <ac:chgData name="Steve Hayes" userId="0b616b3c48d905a9" providerId="LiveId" clId="{A5602420-5455-4447-A0AF-6F1E2286D02D}" dt="2022-03-15T13:05:17.034" v="235" actId="478"/>
          <ac:spMkLst>
            <pc:docMk/>
            <pc:sldMk cId="4179447066" sldId="2144327645"/>
            <ac:spMk id="7" creationId="{37C6F809-1E9A-C441-AEB7-428F2D376A0C}"/>
          </ac:spMkLst>
        </pc:spChg>
        <pc:spChg chg="add mod">
          <ac:chgData name="Steve Hayes" userId="0b616b3c48d905a9" providerId="LiveId" clId="{A5602420-5455-4447-A0AF-6F1E2286D02D}" dt="2022-03-15T13:25:34.289" v="568" actId="1076"/>
          <ac:spMkLst>
            <pc:docMk/>
            <pc:sldMk cId="4179447066" sldId="2144327645"/>
            <ac:spMk id="8" creationId="{4C442AEF-A945-ED4B-B4CC-90562C745ED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inellasgov-my.sharepoint.com/personal/bcc103904_bcc_pinellas_gov/Documents/Occupancy%20Graph%20(March%20-%20Most%20Recent)%20cop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inellasgov-my.sharepoint.com/personal/bcc103904_bcc_pinellas_gov/Documents/Occupancy%20Graph%20(March%20-%20Most%20Recent)%20cop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[Occupancy Graph (March - Most Recent) copy.xlsx]TDT Graph!PivotTable1</c:name>
    <c:fmtId val="37"/>
  </c:pivotSource>
  <c:chart>
    <c:autoTitleDeleted val="0"/>
    <c:pivotFmts>
      <c:pivotFmt>
        <c:idx val="0"/>
        <c:spPr>
          <a:solidFill>
            <a:schemeClr val="accent1"/>
          </a:solidFill>
          <a:ln w="41275">
            <a:solidFill>
              <a:srgbClr val="FF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41275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60325" cmpd="sng">
            <a:solidFill>
              <a:schemeClr val="accent4">
                <a:lumMod val="75000"/>
              </a:schemeClr>
            </a:solidFill>
            <a:prstDash val="sysDash"/>
          </a:ln>
          <a:effectLst/>
        </c:spPr>
        <c:marker>
          <c:symbol val="diamond"/>
          <c:size val="9"/>
          <c:spPr>
            <a:solidFill>
              <a:schemeClr val="tx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73025">
            <a:solidFill>
              <a:schemeClr val="tx1"/>
            </a:solidFill>
          </a:ln>
          <a:effectLst/>
        </c:spPr>
        <c:marker>
          <c:symbol val="square"/>
          <c:size val="8"/>
          <c:spPr>
            <a:solidFill>
              <a:srgbClr val="FFFF00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444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63500" cap="rnd">
            <a:solidFill>
              <a:schemeClr val="tx2"/>
            </a:solidFill>
            <a:prstDash val="sysDash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53975" cap="rnd">
            <a:solidFill>
              <a:schemeClr val="tx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63500" cap="rnd">
            <a:solidFill>
              <a:schemeClr val="tx2"/>
            </a:solidFill>
            <a:prstDash val="sysDash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53975" cap="rnd">
            <a:solidFill>
              <a:schemeClr val="tx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63500" cap="rnd">
            <a:solidFill>
              <a:schemeClr val="tx2"/>
            </a:solidFill>
            <a:prstDash val="sysDash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53975" cap="rnd">
            <a:solidFill>
              <a:schemeClr val="tx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'TDT Graph'!$B$2:$B$3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'TDT Graph'!$A$4:$A$15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'TDT Graph'!$B$4:$B$15</c:f>
              <c:numCache>
                <c:formatCode>_("$"* #,##0_);_("$"* \(#,##0\);_("$"* "-"??_);_(@_)</c:formatCode>
                <c:ptCount val="12"/>
                <c:pt idx="0">
                  <c:v>3552990</c:v>
                </c:pt>
                <c:pt idx="1">
                  <c:v>3556669</c:v>
                </c:pt>
                <c:pt idx="2">
                  <c:v>4016277</c:v>
                </c:pt>
                <c:pt idx="3">
                  <c:v>4780413</c:v>
                </c:pt>
                <c:pt idx="4">
                  <c:v>6424263</c:v>
                </c:pt>
                <c:pt idx="5">
                  <c:v>9549270</c:v>
                </c:pt>
                <c:pt idx="6">
                  <c:v>6755845</c:v>
                </c:pt>
                <c:pt idx="7">
                  <c:v>5396683</c:v>
                </c:pt>
                <c:pt idx="8">
                  <c:v>5693434</c:v>
                </c:pt>
                <c:pt idx="9">
                  <c:v>5893230</c:v>
                </c:pt>
                <c:pt idx="10">
                  <c:v>4159772</c:v>
                </c:pt>
                <c:pt idx="11">
                  <c:v>3304187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4-B94C-A999-2539EB738DBC}"/>
            </c:ext>
          </c:extLst>
        </c:ser>
        <c:ser>
          <c:idx val="1"/>
          <c:order val="1"/>
          <c:tx>
            <c:strRef>
              <c:f>'TDT Graph'!$C$2:$C$3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'TDT Graph'!$A$4:$A$15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'TDT Graph'!$C$4:$C$15</c:f>
              <c:numCache>
                <c:formatCode>_("$"* #,##0_);_("$"* \(#,##0\);_("$"* "-"??_);_(@_)</c:formatCode>
                <c:ptCount val="12"/>
                <c:pt idx="0">
                  <c:v>4087446.91</c:v>
                </c:pt>
                <c:pt idx="1">
                  <c:v>4042667.73</c:v>
                </c:pt>
                <c:pt idx="2">
                  <c:v>4575239.96</c:v>
                </c:pt>
                <c:pt idx="3">
                  <c:v>5628122.9900000002</c:v>
                </c:pt>
                <c:pt idx="4">
                  <c:v>7633039.3099999996</c:v>
                </c:pt>
                <c:pt idx="5">
                  <c:v>4909228.46</c:v>
                </c:pt>
                <c:pt idx="6">
                  <c:v>722427</c:v>
                </c:pt>
                <c:pt idx="7">
                  <c:v>2349595</c:v>
                </c:pt>
                <c:pt idx="8">
                  <c:v>4308992</c:v>
                </c:pt>
                <c:pt idx="9">
                  <c:v>4263757</c:v>
                </c:pt>
                <c:pt idx="10">
                  <c:v>3228035</c:v>
                </c:pt>
                <c:pt idx="11">
                  <c:v>3055282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54-B94C-A999-2539EB738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431645440"/>
        <c:axId val="431647088"/>
      </c:barChart>
      <c:lineChart>
        <c:grouping val="standard"/>
        <c:varyColors val="0"/>
        <c:ser>
          <c:idx val="2"/>
          <c:order val="2"/>
          <c:tx>
            <c:strRef>
              <c:f>'TDT Graph'!$D$2:$D$3</c:f>
              <c:strCache>
                <c:ptCount val="1"/>
                <c:pt idx="0">
                  <c:v>2021</c:v>
                </c:pt>
              </c:strCache>
            </c:strRef>
          </c:tx>
          <c:spPr>
            <a:ln w="11112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14"/>
            <c:spPr>
              <a:solidFill>
                <a:srgbClr val="FFFF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'TDT Graph'!$A$4:$A$15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'TDT Graph'!$D$4:$D$15</c:f>
              <c:numCache>
                <c:formatCode>_("$"* #,##0_);_("$"* \(#,##0\);_("$"* "-"??_);_(@_)</c:formatCode>
                <c:ptCount val="12"/>
                <c:pt idx="0">
                  <c:v>3530341</c:v>
                </c:pt>
                <c:pt idx="1">
                  <c:v>3071319</c:v>
                </c:pt>
                <c:pt idx="2">
                  <c:v>3478626</c:v>
                </c:pt>
                <c:pt idx="3">
                  <c:v>4222342</c:v>
                </c:pt>
                <c:pt idx="4">
                  <c:v>5895855</c:v>
                </c:pt>
                <c:pt idx="5">
                  <c:v>9712284</c:v>
                </c:pt>
                <c:pt idx="6">
                  <c:v>8775138</c:v>
                </c:pt>
                <c:pt idx="7">
                  <c:v>7737004</c:v>
                </c:pt>
                <c:pt idx="8">
                  <c:v>8303926</c:v>
                </c:pt>
                <c:pt idx="9">
                  <c:v>8667097</c:v>
                </c:pt>
                <c:pt idx="10">
                  <c:v>5280774</c:v>
                </c:pt>
                <c:pt idx="11">
                  <c:v>4488062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A54-B94C-A999-2539EB738DBC}"/>
            </c:ext>
          </c:extLst>
        </c:ser>
        <c:ser>
          <c:idx val="3"/>
          <c:order val="3"/>
          <c:tx>
            <c:strRef>
              <c:f>'TDT Graph'!$E$2:$E$3</c:f>
              <c:strCache>
                <c:ptCount val="1"/>
                <c:pt idx="0">
                  <c:v>2022</c:v>
                </c:pt>
              </c:strCache>
            </c:strRef>
          </c:tx>
          <c:spPr>
            <a:ln w="730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18"/>
            <c:spPr>
              <a:solidFill>
                <a:srgbClr val="00FDFF"/>
              </a:solidFill>
              <a:ln w="19050">
                <a:solidFill>
                  <a:schemeClr val="tx1"/>
                </a:solidFill>
              </a:ln>
              <a:effectLst/>
            </c:spPr>
          </c:marker>
          <c:cat>
            <c:strRef>
              <c:f>'TDT Graph'!$A$4:$A$15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'TDT Graph'!$E$4:$E$15</c:f>
              <c:numCache>
                <c:formatCode>_("$"* #,##0_);_("$"* \(#,##0\);_("$"* "-"??_);_(@_)</c:formatCode>
                <c:ptCount val="12"/>
                <c:pt idx="0">
                  <c:v>5879804</c:v>
                </c:pt>
                <c:pt idx="1">
                  <c:v>5479064</c:v>
                </c:pt>
                <c:pt idx="2">
                  <c:v>6379254</c:v>
                </c:pt>
                <c:pt idx="3">
                  <c:v>7405377.7000000002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A54-B94C-A999-2539EB738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645440"/>
        <c:axId val="431647088"/>
      </c:lineChart>
      <c:catAx>
        <c:axId val="43164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647088"/>
        <c:crosses val="autoZero"/>
        <c:auto val="1"/>
        <c:lblAlgn val="ctr"/>
        <c:lblOffset val="100"/>
        <c:noMultiLvlLbl val="0"/>
      </c:catAx>
      <c:valAx>
        <c:axId val="431647088"/>
        <c:scaling>
          <c:orientation val="minMax"/>
          <c:min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645440"/>
        <c:crosses val="autoZero"/>
        <c:crossBetween val="between"/>
        <c:majorUnit val="1500000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326378404517917"/>
          <c:y val="0.91366271654134934"/>
          <c:w val="0.7891531228907287"/>
          <c:h val="7.5174811573658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[Occupancy Graph (March - Most Recent) copy.xlsx]Sheet4!PivotTable1</c:name>
    <c:fmtId val="5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5371521338451217E-2"/>
          <c:y val="3.7598647388180619E-2"/>
          <c:w val="0.90237606490534195"/>
          <c:h val="0.74600229963365894"/>
        </c:manualLayout>
      </c:layout>
      <c:lineChart>
        <c:grouping val="standard"/>
        <c:varyColors val="0"/>
        <c:ser>
          <c:idx val="0"/>
          <c:order val="0"/>
          <c:tx>
            <c:strRef>
              <c:f>Sheet4!$B$2:$B$3</c:f>
              <c:strCache>
                <c:ptCount val="1"/>
                <c:pt idx="0">
                  <c:v>2019</c:v>
                </c:pt>
              </c:strCache>
            </c:strRef>
          </c:tx>
          <c:spPr>
            <a:ln w="1079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Sheet4!$A$4:$A$15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Sheet4!$B$4:$B$15</c:f>
              <c:numCache>
                <c:formatCode>0.0</c:formatCode>
                <c:ptCount val="12"/>
                <c:pt idx="0">
                  <c:v>68.579026745073094</c:v>
                </c:pt>
                <c:pt idx="1">
                  <c:v>86.597395959243471</c:v>
                </c:pt>
                <c:pt idx="2">
                  <c:v>88.280645161290337</c:v>
                </c:pt>
                <c:pt idx="3">
                  <c:v>78.786666666666662</c:v>
                </c:pt>
                <c:pt idx="4">
                  <c:v>74.799324051902985</c:v>
                </c:pt>
                <c:pt idx="5">
                  <c:v>75.711266657921342</c:v>
                </c:pt>
                <c:pt idx="6">
                  <c:v>77.260801726572367</c:v>
                </c:pt>
                <c:pt idx="7">
                  <c:v>63.645743440555165</c:v>
                </c:pt>
                <c:pt idx="8">
                  <c:v>58.857682607325422</c:v>
                </c:pt>
                <c:pt idx="9">
                  <c:v>67.421696507116721</c:v>
                </c:pt>
                <c:pt idx="10">
                  <c:v>64.071565413314502</c:v>
                </c:pt>
                <c:pt idx="11">
                  <c:v>65.388809015231487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982-4D43-8673-0181C7508C86}"/>
            </c:ext>
          </c:extLst>
        </c:ser>
        <c:ser>
          <c:idx val="3"/>
          <c:order val="1"/>
          <c:tx>
            <c:strRef>
              <c:f>Sheet4!$C$2:$C$3</c:f>
              <c:strCache>
                <c:ptCount val="1"/>
                <c:pt idx="0">
                  <c:v>2021</c:v>
                </c:pt>
              </c:strCache>
            </c:strRef>
          </c:tx>
          <c:spPr>
            <a:ln w="1079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0070C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Sheet4!$A$4:$A$15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Sheet4!$C$4:$C$15</c:f>
              <c:numCache>
                <c:formatCode>0.0</c:formatCode>
                <c:ptCount val="12"/>
                <c:pt idx="0">
                  <c:v>51.264761671494796</c:v>
                </c:pt>
                <c:pt idx="1">
                  <c:v>66.713788493041889</c:v>
                </c:pt>
                <c:pt idx="2">
                  <c:v>84.600721328206632</c:v>
                </c:pt>
                <c:pt idx="3">
                  <c:v>82.489348751665446</c:v>
                </c:pt>
                <c:pt idx="4">
                  <c:v>76.938612976360602</c:v>
                </c:pt>
                <c:pt idx="5">
                  <c:v>80.931791442194495</c:v>
                </c:pt>
                <c:pt idx="6">
                  <c:v>79.000278256891619</c:v>
                </c:pt>
                <c:pt idx="7">
                  <c:v>60.261033569211719</c:v>
                </c:pt>
                <c:pt idx="8">
                  <c:v>58.195806768840114</c:v>
                </c:pt>
                <c:pt idx="9">
                  <c:v>65.573002487933053</c:v>
                </c:pt>
                <c:pt idx="10">
                  <c:v>63.00315207367349</c:v>
                </c:pt>
                <c:pt idx="11">
                  <c:v>66.440857911322865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E982-4D43-8673-0181C7508C86}"/>
            </c:ext>
          </c:extLst>
        </c:ser>
        <c:ser>
          <c:idx val="1"/>
          <c:order val="2"/>
          <c:tx>
            <c:strRef>
              <c:f>Sheet4!$D$2:$D$3</c:f>
              <c:strCache>
                <c:ptCount val="1"/>
                <c:pt idx="0">
                  <c:v>2022</c:v>
                </c:pt>
              </c:strCache>
            </c:strRef>
          </c:tx>
          <c:spPr>
            <a:ln w="1143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Sheet4!$A$4:$A$15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Sheet4!$D$4:$D$15</c:f>
              <c:numCache>
                <c:formatCode>0.0</c:formatCode>
                <c:ptCount val="12"/>
                <c:pt idx="0">
                  <c:v>61.68219662589982</c:v>
                </c:pt>
                <c:pt idx="1">
                  <c:v>79.088920303714517</c:v>
                </c:pt>
                <c:pt idx="2">
                  <c:v>84.178569829400388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E982-4D43-8673-0181C7508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0223135"/>
        <c:axId val="1227068303"/>
      </c:lineChart>
      <c:catAx>
        <c:axId val="1130223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7068303"/>
        <c:crosses val="autoZero"/>
        <c:auto val="1"/>
        <c:lblAlgn val="ctr"/>
        <c:lblOffset val="100"/>
        <c:noMultiLvlLbl val="0"/>
      </c:catAx>
      <c:valAx>
        <c:axId val="1227068303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0223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21444618344328"/>
          <c:y val="0.91040674964773571"/>
          <c:w val="0.76016641181002897"/>
          <c:h val="7.6423846713672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F731D-E425-4737-B288-EC7567B985B9}" type="datetimeFigureOut">
              <a:rPr lang="en-US" smtClean="0"/>
              <a:t>3/15/22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83438-F6F0-4E07-B493-8B894EFC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46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83438-F6F0-4E07-B493-8B894EFCEB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0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itting, person, cat, holding&#10;&#10;Description automatically generated">
            <a:extLst>
              <a:ext uri="{FF2B5EF4-FFF2-40B4-BE49-F238E27FC236}">
                <a16:creationId xmlns:a16="http://schemas.microsoft.com/office/drawing/2014/main" id="{499D5D01-F612-4591-A73B-172325C39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211" y="1634884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211" y="4114559"/>
            <a:ext cx="4369904" cy="1655762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6360271" y="3071903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B8A3BFE-5F08-4EEA-9979-3D45DCEEF8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80" y="553969"/>
            <a:ext cx="8095778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80" y="2141537"/>
            <a:ext cx="8095778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916C09-15DC-4548-B5FD-4D89D2271C9A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7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7D8708-B584-4717-8B45-56BEBB73E5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79" y="553969"/>
            <a:ext cx="808100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2141537"/>
            <a:ext cx="808100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54B809-D8AB-4412-9CA4-18BA5793691D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FCC7C4-5E52-4808-9445-CF6E0D299EB2}"/>
              </a:ext>
            </a:extLst>
          </p:cNvPr>
          <p:cNvCxnSpPr>
            <a:cxnSpLocks/>
          </p:cNvCxnSpPr>
          <p:nvPr userDrawn="1"/>
        </p:nvCxnSpPr>
        <p:spPr>
          <a:xfrm>
            <a:off x="395080" y="0"/>
            <a:ext cx="0" cy="3023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D3BA37-CE7E-463F-AF63-E18A18229D9E}"/>
              </a:ext>
            </a:extLst>
          </p:cNvPr>
          <p:cNvCxnSpPr>
            <a:cxnSpLocks/>
          </p:cNvCxnSpPr>
          <p:nvPr userDrawn="1"/>
        </p:nvCxnSpPr>
        <p:spPr>
          <a:xfrm>
            <a:off x="0" y="553969"/>
            <a:ext cx="15022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324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5E65A51-FA5C-4CAB-A147-61EA0B2B78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34" y="0"/>
            <a:ext cx="12232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079" y="144798"/>
            <a:ext cx="9707567" cy="687823"/>
          </a:xfrm>
        </p:spPr>
        <p:txBody>
          <a:bodyPr>
            <a:normAutofit/>
          </a:bodyPr>
          <a:lstStyle>
            <a:lvl1pPr>
              <a:defRPr sz="40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1018843"/>
            <a:ext cx="11588718" cy="5422248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3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04863" indent="-347663">
              <a:buFont typeface="Courier New" panose="02070309020205020404" pitchFamily="49" charset="0"/>
              <a:buChar char="o"/>
              <a:tabLst/>
              <a:defRPr sz="2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988" y="6441091"/>
            <a:ext cx="2643809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D01C87-AE1E-214C-923B-48963D3FB6E6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46" y="236517"/>
            <a:ext cx="1881151" cy="50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99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A4404A5-3A2F-4C86-BA38-416D9086D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F65210-8A78-3641-AA65-92E03F773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079" y="144798"/>
            <a:ext cx="9707567" cy="687823"/>
          </a:xfrm>
        </p:spPr>
        <p:txBody>
          <a:bodyPr>
            <a:normAutofit/>
          </a:bodyPr>
          <a:lstStyle>
            <a:lvl1pPr>
              <a:defRPr sz="40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22FE91-7555-BA49-80C9-CFC53158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1008956"/>
            <a:ext cx="11588718" cy="5432135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3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04863" indent="-347663">
              <a:buFont typeface="Courier New" panose="02070309020205020404" pitchFamily="49" charset="0"/>
              <a:buChar char="o"/>
              <a:tabLst/>
              <a:defRPr sz="2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F58493FF-90AA-5943-81AF-5CC8C7B8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988" y="6441090"/>
            <a:ext cx="2643809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7A5A8F-092B-5742-A5FB-B38F0B387A66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46" y="237908"/>
            <a:ext cx="1881151" cy="50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07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902D5A9-6588-49EE-B6BE-8118CF6E6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29" y="553969"/>
            <a:ext cx="11439941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2141537"/>
            <a:ext cx="11439941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C4E22-A0D5-4642-83F8-5BAECA0E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882" y="6437009"/>
            <a:ext cx="2743200" cy="365125"/>
          </a:xfrm>
        </p:spPr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2E4B7B-11BE-4BF3-A061-CDAF28D2242F}"/>
              </a:ext>
            </a:extLst>
          </p:cNvPr>
          <p:cNvGrpSpPr/>
          <p:nvPr userDrawn="1"/>
        </p:nvGrpSpPr>
        <p:grpSpPr>
          <a:xfrm>
            <a:off x="11356901" y="6533127"/>
            <a:ext cx="202240" cy="179100"/>
            <a:chOff x="11329984" y="6534103"/>
            <a:chExt cx="202240" cy="1791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E6075B3-CE3C-4DC6-AAA8-97912ED53E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Logo, icon&#10;&#10;Description automatically generated">
              <a:extLst>
                <a:ext uri="{FF2B5EF4-FFF2-40B4-BE49-F238E27FC236}">
                  <a16:creationId xmlns:a16="http://schemas.microsoft.com/office/drawing/2014/main" id="{FDCF0568-C055-4C98-A5BE-4F0909A6B3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42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43E0C-C03F-4548-8C77-A6C7AF76D7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 cap="sm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009E3-1FE9-4932-93BF-DA527E7C24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1D7E9-0333-4268-88D5-9D12A9A92C4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161A0-91BB-43C9-9D69-9B1BB637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3914" y="6438533"/>
            <a:ext cx="2743200" cy="365125"/>
          </a:xfrm>
        </p:spPr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9C4526-9C2F-4F70-B83B-CF6F3CEFCC06}"/>
              </a:ext>
            </a:extLst>
          </p:cNvPr>
          <p:cNvGrpSpPr/>
          <p:nvPr userDrawn="1"/>
        </p:nvGrpSpPr>
        <p:grpSpPr>
          <a:xfrm>
            <a:off x="11365958" y="6532073"/>
            <a:ext cx="202240" cy="179100"/>
            <a:chOff x="11329984" y="6534103"/>
            <a:chExt cx="202240" cy="1791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9102F1-45F0-46E6-9F20-565349B309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Logo, icon&#10;&#10;Description automatically generated">
              <a:extLst>
                <a:ext uri="{FF2B5EF4-FFF2-40B4-BE49-F238E27FC236}">
                  <a16:creationId xmlns:a16="http://schemas.microsoft.com/office/drawing/2014/main" id="{781A4A2C-469C-4B70-8B6E-9FAC10315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475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A8604F1-4324-48C6-A576-E984FEC82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effectLst/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43E0C-C03F-4548-8C77-A6C7AF76D7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 cap="sm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009E3-1FE9-4932-93BF-DA527E7C24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1D7E9-0333-4268-88D5-9D12A9A92C4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161A0-91BB-43C9-9D69-9B1BB637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465" y="642949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074A49-C9E0-48FE-B348-EE24F4EBAF34}"/>
              </a:ext>
            </a:extLst>
          </p:cNvPr>
          <p:cNvGrpSpPr/>
          <p:nvPr userDrawn="1"/>
        </p:nvGrpSpPr>
        <p:grpSpPr>
          <a:xfrm>
            <a:off x="11319938" y="6522510"/>
            <a:ext cx="202240" cy="179100"/>
            <a:chOff x="11292779" y="6522510"/>
            <a:chExt cx="202240" cy="1791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B94782A-58C0-4A71-AC91-6F83EA6588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95019" y="6522510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Logo, icon&#10;&#10;Description automatically generated">
              <a:extLst>
                <a:ext uri="{FF2B5EF4-FFF2-40B4-BE49-F238E27FC236}">
                  <a16:creationId xmlns:a16="http://schemas.microsoft.com/office/drawing/2014/main" id="{7B6FC132-6C00-4263-9AC7-6CF7B2DE2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2779" y="6534985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618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green, standing, palm&#10;&#10;Description automatically generated">
            <a:extLst>
              <a:ext uri="{FF2B5EF4-FFF2-40B4-BE49-F238E27FC236}">
                <a16:creationId xmlns:a16="http://schemas.microsoft.com/office/drawing/2014/main" id="{11D18940-FE7E-4F7D-8962-F375D040F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617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next to the ocean&#10;&#10;Description automatically generated">
            <a:extLst>
              <a:ext uri="{FF2B5EF4-FFF2-40B4-BE49-F238E27FC236}">
                <a16:creationId xmlns:a16="http://schemas.microsoft.com/office/drawing/2014/main" id="{B6E9FDBE-D123-4ACD-A148-975BFA31D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Section Divider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7332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green field&#10;&#10;Description automatically generated">
            <a:extLst>
              <a:ext uri="{FF2B5EF4-FFF2-40B4-BE49-F238E27FC236}">
                <a16:creationId xmlns:a16="http://schemas.microsoft.com/office/drawing/2014/main" id="{82C8A659-FDDA-4D12-80A6-59CB5031A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473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young, game, green&#10;&#10;Description automatically generated">
            <a:extLst>
              <a:ext uri="{FF2B5EF4-FFF2-40B4-BE49-F238E27FC236}">
                <a16:creationId xmlns:a16="http://schemas.microsoft.com/office/drawing/2014/main" id="{CC4BE603-AEE5-4FFC-8503-D0EF2234F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9668" y="1806472"/>
            <a:ext cx="5133177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9668" y="4329631"/>
            <a:ext cx="4608493" cy="1655762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DE5B6-50B1-4DB8-B88E-5448D005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29669" y="1351895"/>
            <a:ext cx="28929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4DC029B1-CCC8-44FD-A026-CA0FE74FD600}" type="datetime1">
              <a:rPr lang="en-US" smtClean="0"/>
              <a:t>3/15/22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9209923" y="3203319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460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pring, wave, water, riding&#10;&#10;Description automatically generated">
            <a:extLst>
              <a:ext uri="{FF2B5EF4-FFF2-40B4-BE49-F238E27FC236}">
                <a16:creationId xmlns:a16="http://schemas.microsoft.com/office/drawing/2014/main" id="{BF52D83B-4966-406F-B5E7-C315B2216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57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and&#10;&#10;Description automatically generated">
            <a:extLst>
              <a:ext uri="{FF2B5EF4-FFF2-40B4-BE49-F238E27FC236}">
                <a16:creationId xmlns:a16="http://schemas.microsoft.com/office/drawing/2014/main" id="{61277763-CE96-4F3D-B80B-154B85C835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352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54423807-8678-4D9A-A8CC-6BAE5B180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8374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C1413-3818-4116-B251-004D419C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9576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060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E38F-4A2D-4A99-A226-1A6000B4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9B417-6904-410A-93C2-690DA06BD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4C9D7-BCE2-4CE3-90F1-D2E32F1BA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5DD0A-2537-47C3-A404-14763011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7C70-258A-499C-A8AA-7FF64C5A50A9}" type="datetime1">
              <a:rPr lang="en-US" smtClean="0"/>
              <a:t>3/15/22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9C33C-2BAB-415A-8193-CB86519D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BBF68-8A35-4B5B-B660-A330542D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55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28FB-F4BC-498F-80F2-2E611D41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74890-8F59-4245-886C-E4CDF72CB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877-4662-4C28-9E84-86DF40A03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7ABCA-AF03-481C-B047-71B40D36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F880-76B0-4942-892D-3D9ED6FD3E07}" type="datetime1">
              <a:rPr lang="en-US" smtClean="0"/>
              <a:t>3/15/22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8EF89-48B9-4333-9ECB-71BC5DA6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E1629-C1AB-45FB-9A4F-87EE5FC0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32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F7D6-73C6-464D-8644-4014801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1D484-0F9E-4141-94F3-DC7FB3AED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90CC-B143-4581-A072-83E3ABA7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84C8-F0D9-437F-AB2B-353EE79A0D9D}" type="datetime1">
              <a:rPr lang="en-US" smtClean="0"/>
              <a:t>3/15/22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6E9A2-581F-41F6-B741-A5484FB4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A3128-4BB9-4E51-B893-0C9EC13E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18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BA9B64-47A7-4F03-BB2C-6D30C8354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8B52C-40C5-401D-B33E-5572DFEBC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9BB2C-0DBB-49DF-9DFE-6A44BC9E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6556-D584-4B30-9C6B-34C0C01759F9}" type="datetime1">
              <a:rPr lang="en-US" smtClean="0"/>
              <a:t>3/15/22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6F53A-7FDD-4E4C-ADCA-D79C3B35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DFEA7-B8AB-400D-B69B-BFD8FF61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5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9D5D01-F612-4591-A73B-172325C39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211" y="1634884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211" y="4114559"/>
            <a:ext cx="4369904" cy="1655762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6360271" y="3071903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7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body of water&#10;&#10;Description automatically generated">
            <a:extLst>
              <a:ext uri="{FF2B5EF4-FFF2-40B4-BE49-F238E27FC236}">
                <a16:creationId xmlns:a16="http://schemas.microsoft.com/office/drawing/2014/main" id="{BA329E37-44C0-4BCF-9C82-01D4C5A36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4538" y="3344215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4538" y="5867374"/>
            <a:ext cx="4369904" cy="831600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DE5B6-50B1-4DB8-B88E-5448D005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4538" y="288963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4BF3F305-9845-4AC9-B5BD-A49935002ABC}" type="datetime1">
              <a:rPr lang="en-US" smtClean="0"/>
              <a:t>3/15/22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9209923" y="748354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97753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young, game, green&#10;&#10;Description automatically generated">
            <a:extLst>
              <a:ext uri="{FF2B5EF4-FFF2-40B4-BE49-F238E27FC236}">
                <a16:creationId xmlns:a16="http://schemas.microsoft.com/office/drawing/2014/main" id="{CC4BE603-AEE5-4FFC-8503-D0EF2234F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9668" y="1806472"/>
            <a:ext cx="5133177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9668" y="4329631"/>
            <a:ext cx="4608493" cy="1655762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DE5B6-50B1-4DB8-B88E-5448D005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29669" y="1351895"/>
            <a:ext cx="28929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9209923" y="3203319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19839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329E37-44C0-4BCF-9C82-01D4C5A36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4538" y="3344215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4538" y="5867374"/>
            <a:ext cx="4369904" cy="831600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DE5B6-50B1-4DB8-B88E-5448D005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4538" y="288963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9209923" y="748354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59428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9D5D01-F612-4591-A73B-172325C39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211" y="1634884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211" y="4114559"/>
            <a:ext cx="4369904" cy="1655762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6360271" y="3071903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D0E4D27-43E0-F940-A563-A498BDD2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211" y="1179170"/>
            <a:ext cx="28929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81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9D5D01-F612-4591-A73B-172325C39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211" y="2549285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211" y="5028960"/>
            <a:ext cx="4934296" cy="1108557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907211" y="458880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3349637-8C1A-3545-A5BE-1449AE70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211" y="2093571"/>
            <a:ext cx="28929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07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9D5D01-F612-4591-A73B-172325C39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211" y="2238559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211" y="4718234"/>
            <a:ext cx="4369904" cy="1655762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889455" y="359978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4BAD9F6-C70C-8745-AE0A-3CE7FC71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211" y="1800606"/>
            <a:ext cx="28929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09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329E37-44C0-4BCF-9C82-01D4C5A36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4538" y="3344215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4538" y="5867374"/>
            <a:ext cx="4369904" cy="831600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DE5B6-50B1-4DB8-B88E-5448D005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4538" y="288963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9209923" y="748354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63649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329E37-44C0-4BCF-9C82-01D4C5A36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3291" y="3006864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3291" y="5530023"/>
            <a:ext cx="4369904" cy="831600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DE5B6-50B1-4DB8-B88E-5448D005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3291" y="255228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7558676" y="411003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33483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F98DC3-40A2-4591-A2A9-1E1581D0E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5857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224" y="553969"/>
            <a:ext cx="543670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224" y="2141537"/>
            <a:ext cx="543670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C77F2-3493-43EE-8B33-29B022A7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4729" y="6441315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FC4EFF-9D6C-4C07-8741-973373F71293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100B3A-8F37-4EDB-913C-56F8BB50CF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15D7F70C-0A1B-47C4-A018-F195F0C3DC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874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F98DC3-40A2-4591-A2A9-1E1581D0E9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5857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224" y="553969"/>
            <a:ext cx="543670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224" y="2141537"/>
            <a:ext cx="543670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C77F2-3493-43EE-8B33-29B022A7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4729" y="6441315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FC4EFF-9D6C-4C07-8741-973373F71293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100B3A-8F37-4EDB-913C-56F8BB50CF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15D7F70C-0A1B-47C4-A018-F195F0C3DC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282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omans face&#10;&#10;Description automatically generated">
            <a:extLst>
              <a:ext uri="{FF2B5EF4-FFF2-40B4-BE49-F238E27FC236}">
                <a16:creationId xmlns:a16="http://schemas.microsoft.com/office/drawing/2014/main" id="{872BEEE0-D1F9-477A-BDF9-81C4A7A74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29" y="553969"/>
            <a:ext cx="543670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2141537"/>
            <a:ext cx="543670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56664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F98DC3-40A2-4591-A2A9-1E1581D0E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5857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224" y="553969"/>
            <a:ext cx="543670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224" y="2141537"/>
            <a:ext cx="543670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C77F2-3493-43EE-8B33-29B022A7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4729" y="6441315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FC4EFF-9D6C-4C07-8741-973373F71293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100B3A-8F37-4EDB-913C-56F8BB50CF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15D7F70C-0A1B-47C4-A018-F195F0C3DC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001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2BEEE0-D1F9-477A-BDF9-81C4A7A748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29" y="553969"/>
            <a:ext cx="543670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2141537"/>
            <a:ext cx="543670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817890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04C2822-C6E6-4555-8299-7A47B78D8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025" y="553969"/>
            <a:ext cx="858788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25" y="2141537"/>
            <a:ext cx="858788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923862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C39CC-DFBD-4A61-9BBF-BD2874ADA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025" y="553969"/>
            <a:ext cx="858788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25" y="2141537"/>
            <a:ext cx="858788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150619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3FD899F-128D-42BB-873A-5C0C7631C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025" y="553969"/>
            <a:ext cx="858788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25" y="2141537"/>
            <a:ext cx="858788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903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FD899F-128D-42BB-873A-5C0C7631C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025" y="553969"/>
            <a:ext cx="858788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25" y="2141537"/>
            <a:ext cx="858788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64221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FD899F-128D-42BB-873A-5C0C7631C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025" y="553969"/>
            <a:ext cx="858788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25" y="2141537"/>
            <a:ext cx="858788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437858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82BDDA8-A91E-4DAA-8DFC-65930FAAB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80" y="553969"/>
            <a:ext cx="8145072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80" y="2141537"/>
            <a:ext cx="8145072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2958B9-DD19-40BC-921B-0EFD4CC3D329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85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B8A3BFE-5F08-4EEA-9979-3D45DCEEF8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80" y="553969"/>
            <a:ext cx="8095778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80" y="2141537"/>
            <a:ext cx="8095778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916C09-15DC-4548-B5FD-4D89D2271C9A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279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7D8708-B584-4717-8B45-56BEBB73E5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79" y="553969"/>
            <a:ext cx="808100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2141537"/>
            <a:ext cx="808100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54B809-D8AB-4412-9CA4-18BA5793691D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FCC7C4-5E52-4808-9445-CF6E0D299EB2}"/>
              </a:ext>
            </a:extLst>
          </p:cNvPr>
          <p:cNvCxnSpPr>
            <a:cxnSpLocks/>
          </p:cNvCxnSpPr>
          <p:nvPr userDrawn="1"/>
        </p:nvCxnSpPr>
        <p:spPr>
          <a:xfrm>
            <a:off x="395080" y="0"/>
            <a:ext cx="0" cy="3023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D3BA37-CE7E-463F-AF63-E18A18229D9E}"/>
              </a:ext>
            </a:extLst>
          </p:cNvPr>
          <p:cNvCxnSpPr>
            <a:cxnSpLocks/>
          </p:cNvCxnSpPr>
          <p:nvPr userDrawn="1"/>
        </p:nvCxnSpPr>
        <p:spPr>
          <a:xfrm>
            <a:off x="0" y="553969"/>
            <a:ext cx="15022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0882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7D8708-B584-4717-8B45-56BEBB73E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79" y="553969"/>
            <a:ext cx="808100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2141537"/>
            <a:ext cx="808100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54B809-D8AB-4412-9CA4-18BA5793691D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FCC7C4-5E52-4808-9445-CF6E0D299EB2}"/>
              </a:ext>
            </a:extLst>
          </p:cNvPr>
          <p:cNvCxnSpPr>
            <a:cxnSpLocks/>
          </p:cNvCxnSpPr>
          <p:nvPr userDrawn="1"/>
        </p:nvCxnSpPr>
        <p:spPr>
          <a:xfrm>
            <a:off x="395080" y="0"/>
            <a:ext cx="0" cy="3023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D3BA37-CE7E-463F-AF63-E18A18229D9E}"/>
              </a:ext>
            </a:extLst>
          </p:cNvPr>
          <p:cNvCxnSpPr>
            <a:cxnSpLocks/>
          </p:cNvCxnSpPr>
          <p:nvPr userDrawn="1"/>
        </p:nvCxnSpPr>
        <p:spPr>
          <a:xfrm>
            <a:off x="0" y="553969"/>
            <a:ext cx="15022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27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omans face&#10;&#10;Description automatically generated">
            <a:extLst>
              <a:ext uri="{FF2B5EF4-FFF2-40B4-BE49-F238E27FC236}">
                <a16:creationId xmlns:a16="http://schemas.microsoft.com/office/drawing/2014/main" id="{872BEEE0-D1F9-477A-BDF9-81C4A7A74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29" y="553969"/>
            <a:ext cx="543670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2141537"/>
            <a:ext cx="543670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2449522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7D8708-B584-4717-8B45-56BEBB73E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79" y="553969"/>
            <a:ext cx="808100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2141537"/>
            <a:ext cx="808100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54B809-D8AB-4412-9CA4-18BA5793691D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FCC7C4-5E52-4808-9445-CF6E0D299EB2}"/>
              </a:ext>
            </a:extLst>
          </p:cNvPr>
          <p:cNvCxnSpPr>
            <a:cxnSpLocks/>
          </p:cNvCxnSpPr>
          <p:nvPr userDrawn="1"/>
        </p:nvCxnSpPr>
        <p:spPr>
          <a:xfrm>
            <a:off x="395080" y="0"/>
            <a:ext cx="0" cy="3023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D3BA37-CE7E-463F-AF63-E18A18229D9E}"/>
              </a:ext>
            </a:extLst>
          </p:cNvPr>
          <p:cNvCxnSpPr>
            <a:cxnSpLocks/>
          </p:cNvCxnSpPr>
          <p:nvPr userDrawn="1"/>
        </p:nvCxnSpPr>
        <p:spPr>
          <a:xfrm>
            <a:off x="0" y="553969"/>
            <a:ext cx="15022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284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5E65A51-FA5C-4CAB-A147-61EA0B2B78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79" y="553969"/>
            <a:ext cx="1140183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2141537"/>
            <a:ext cx="1140183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27468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A4404A5-3A2F-4C86-BA38-416D9086D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79" y="553969"/>
            <a:ext cx="1140183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2141537"/>
            <a:ext cx="1140183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860995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4404A5-3A2F-4C86-BA38-416D9086D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79" y="553969"/>
            <a:ext cx="1140183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2141537"/>
            <a:ext cx="1140183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149478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4404A5-3A2F-4C86-BA38-416D9086D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79" y="553969"/>
            <a:ext cx="11401835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2141537"/>
            <a:ext cx="11401835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883695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2D5A9-6588-49EE-B6BE-8118CF6E6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29" y="553969"/>
            <a:ext cx="11439941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2141537"/>
            <a:ext cx="11439941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C4E22-A0D5-4642-83F8-5BAECA0E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882" y="6437009"/>
            <a:ext cx="2743200" cy="365125"/>
          </a:xfrm>
        </p:spPr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2E4B7B-11BE-4BF3-A061-CDAF28D2242F}"/>
              </a:ext>
            </a:extLst>
          </p:cNvPr>
          <p:cNvGrpSpPr/>
          <p:nvPr userDrawn="1"/>
        </p:nvGrpSpPr>
        <p:grpSpPr>
          <a:xfrm>
            <a:off x="11356901" y="6533127"/>
            <a:ext cx="202240" cy="179100"/>
            <a:chOff x="11329984" y="6534103"/>
            <a:chExt cx="202240" cy="1791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E6075B3-CE3C-4DC6-AAA8-97912ED53E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Logo, icon&#10;&#10;Description automatically generated">
              <a:extLst>
                <a:ext uri="{FF2B5EF4-FFF2-40B4-BE49-F238E27FC236}">
                  <a16:creationId xmlns:a16="http://schemas.microsoft.com/office/drawing/2014/main" id="{FDCF0568-C055-4C98-A5BE-4F0909A6B3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833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2D5A9-6588-49EE-B6BE-8118CF6E6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29" y="553969"/>
            <a:ext cx="11439941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2141537"/>
            <a:ext cx="11439941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C4E22-A0D5-4642-83F8-5BAECA0E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882" y="6437009"/>
            <a:ext cx="2743200" cy="365125"/>
          </a:xfrm>
        </p:spPr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2E4B7B-11BE-4BF3-A061-CDAF28D2242F}"/>
              </a:ext>
            </a:extLst>
          </p:cNvPr>
          <p:cNvGrpSpPr/>
          <p:nvPr userDrawn="1"/>
        </p:nvGrpSpPr>
        <p:grpSpPr>
          <a:xfrm>
            <a:off x="11356901" y="6533127"/>
            <a:ext cx="202240" cy="179100"/>
            <a:chOff x="11329984" y="6534103"/>
            <a:chExt cx="202240" cy="1791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E6075B3-CE3C-4DC6-AAA8-97912ED53E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Logo, icon&#10;&#10;Description automatically generated">
              <a:extLst>
                <a:ext uri="{FF2B5EF4-FFF2-40B4-BE49-F238E27FC236}">
                  <a16:creationId xmlns:a16="http://schemas.microsoft.com/office/drawing/2014/main" id="{FDCF0568-C055-4C98-A5BE-4F0909A6B3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742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2D5A9-6588-49EE-B6BE-8118CF6E6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29" y="553969"/>
            <a:ext cx="11439941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2141537"/>
            <a:ext cx="11439941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C4E22-A0D5-4642-83F8-5BAECA0E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882" y="6437009"/>
            <a:ext cx="2743200" cy="365125"/>
          </a:xfrm>
        </p:spPr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2E4B7B-11BE-4BF3-A061-CDAF28D2242F}"/>
              </a:ext>
            </a:extLst>
          </p:cNvPr>
          <p:cNvGrpSpPr/>
          <p:nvPr userDrawn="1"/>
        </p:nvGrpSpPr>
        <p:grpSpPr>
          <a:xfrm>
            <a:off x="11356901" y="6533127"/>
            <a:ext cx="202240" cy="179100"/>
            <a:chOff x="11329984" y="6534103"/>
            <a:chExt cx="202240" cy="1791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E6075B3-CE3C-4DC6-AAA8-97912ED53E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Logo, icon&#10;&#10;Description automatically generated">
              <a:extLst>
                <a:ext uri="{FF2B5EF4-FFF2-40B4-BE49-F238E27FC236}">
                  <a16:creationId xmlns:a16="http://schemas.microsoft.com/office/drawing/2014/main" id="{FDCF0568-C055-4C98-A5BE-4F0909A6B3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581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2D5A9-6588-49EE-B6BE-8118CF6E6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29" y="553969"/>
            <a:ext cx="11439941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2141537"/>
            <a:ext cx="11439941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C4E22-A0D5-4642-83F8-5BAECA0E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882" y="6437009"/>
            <a:ext cx="2743200" cy="365125"/>
          </a:xfrm>
        </p:spPr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2E4B7B-11BE-4BF3-A061-CDAF28D2242F}"/>
              </a:ext>
            </a:extLst>
          </p:cNvPr>
          <p:cNvGrpSpPr/>
          <p:nvPr userDrawn="1"/>
        </p:nvGrpSpPr>
        <p:grpSpPr>
          <a:xfrm>
            <a:off x="11356901" y="6533127"/>
            <a:ext cx="202240" cy="179100"/>
            <a:chOff x="11329984" y="6534103"/>
            <a:chExt cx="202240" cy="1791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E6075B3-CE3C-4DC6-AAA8-97912ED53E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Logo, icon&#10;&#10;Description automatically generated">
              <a:extLst>
                <a:ext uri="{FF2B5EF4-FFF2-40B4-BE49-F238E27FC236}">
                  <a16:creationId xmlns:a16="http://schemas.microsoft.com/office/drawing/2014/main" id="{FDCF0568-C055-4C98-A5BE-4F0909A6B3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9277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43E0C-C03F-4548-8C77-A6C7AF76D7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 cap="sm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009E3-1FE9-4932-93BF-DA527E7C24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1D7E9-0333-4268-88D5-9D12A9A92C4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161A0-91BB-43C9-9D69-9B1BB637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3914" y="6438533"/>
            <a:ext cx="2743200" cy="365125"/>
          </a:xfrm>
        </p:spPr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9C4526-9C2F-4F70-B83B-CF6F3CEFCC06}"/>
              </a:ext>
            </a:extLst>
          </p:cNvPr>
          <p:cNvGrpSpPr/>
          <p:nvPr userDrawn="1"/>
        </p:nvGrpSpPr>
        <p:grpSpPr>
          <a:xfrm>
            <a:off x="11365958" y="6532073"/>
            <a:ext cx="202240" cy="179100"/>
            <a:chOff x="11329984" y="6534103"/>
            <a:chExt cx="202240" cy="1791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9102F1-45F0-46E6-9F20-565349B309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Logo, icon&#10;&#10;Description automatically generated">
              <a:extLst>
                <a:ext uri="{FF2B5EF4-FFF2-40B4-BE49-F238E27FC236}">
                  <a16:creationId xmlns:a16="http://schemas.microsoft.com/office/drawing/2014/main" id="{781A4A2C-469C-4B70-8B6E-9FAC10315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065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04C2822-C6E6-4555-8299-7A47B78D8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025" y="553969"/>
            <a:ext cx="858788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25" y="2141537"/>
            <a:ext cx="858788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707336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A8604F1-4324-48C6-A576-E984FEC82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effectLst/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43E0C-C03F-4548-8C77-A6C7AF76D7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 cap="sm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009E3-1FE9-4932-93BF-DA527E7C24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1D7E9-0333-4268-88D5-9D12A9A92C4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161A0-91BB-43C9-9D69-9B1BB637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465" y="642949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074A49-C9E0-48FE-B348-EE24F4EBAF34}"/>
              </a:ext>
            </a:extLst>
          </p:cNvPr>
          <p:cNvGrpSpPr/>
          <p:nvPr userDrawn="1"/>
        </p:nvGrpSpPr>
        <p:grpSpPr>
          <a:xfrm>
            <a:off x="11319938" y="6522510"/>
            <a:ext cx="202240" cy="179100"/>
            <a:chOff x="11292779" y="6522510"/>
            <a:chExt cx="202240" cy="1791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B94782A-58C0-4A71-AC91-6F83EA6588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95019" y="6522510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Logo, icon&#10;&#10;Description automatically generated">
              <a:extLst>
                <a:ext uri="{FF2B5EF4-FFF2-40B4-BE49-F238E27FC236}">
                  <a16:creationId xmlns:a16="http://schemas.microsoft.com/office/drawing/2014/main" id="{7B6FC132-6C00-4263-9AC7-6CF7B2DE2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2779" y="6534985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811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green, standing, palm&#10;&#10;Description automatically generated">
            <a:extLst>
              <a:ext uri="{FF2B5EF4-FFF2-40B4-BE49-F238E27FC236}">
                <a16:creationId xmlns:a16="http://schemas.microsoft.com/office/drawing/2014/main" id="{11D18940-FE7E-4F7D-8962-F375D040F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6130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next to the ocean&#10;&#10;Description automatically generated">
            <a:extLst>
              <a:ext uri="{FF2B5EF4-FFF2-40B4-BE49-F238E27FC236}">
                <a16:creationId xmlns:a16="http://schemas.microsoft.com/office/drawing/2014/main" id="{B6E9FDBE-D123-4ACD-A148-975BFA31D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Section Divider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1631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green field&#10;&#10;Description automatically generated">
            <a:extLst>
              <a:ext uri="{FF2B5EF4-FFF2-40B4-BE49-F238E27FC236}">
                <a16:creationId xmlns:a16="http://schemas.microsoft.com/office/drawing/2014/main" id="{82C8A659-FDDA-4D12-80A6-59CB5031A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3415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pring, wave, water, riding&#10;&#10;Description automatically generated">
            <a:extLst>
              <a:ext uri="{FF2B5EF4-FFF2-40B4-BE49-F238E27FC236}">
                <a16:creationId xmlns:a16="http://schemas.microsoft.com/office/drawing/2014/main" id="{BF52D83B-4966-406F-B5E7-C315B2216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7496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and&#10;&#10;Description automatically generated">
            <a:extLst>
              <a:ext uri="{FF2B5EF4-FFF2-40B4-BE49-F238E27FC236}">
                <a16:creationId xmlns:a16="http://schemas.microsoft.com/office/drawing/2014/main" id="{61277763-CE96-4F3D-B80B-154B85C835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8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54423807-8678-4D9A-A8CC-6BAE5B180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92B4-F8A6-434A-AE1C-E6FEB6AE8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5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6456F-B81F-495D-BC7E-97ADC24F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98892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C1413-3818-4116-B251-004D419C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1268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9936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E38F-4A2D-4A99-A226-1A6000B4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9B417-6904-410A-93C2-690DA06BD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4C9D7-BCE2-4CE3-90F1-D2E32F1BA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5DD0A-2537-47C3-A404-14763011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9C33C-2BAB-415A-8193-CB86519D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BBF68-8A35-4B5B-B660-A330542D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6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EC39CC-DFBD-4A61-9BBF-BD2874ADA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025" y="553969"/>
            <a:ext cx="858788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25" y="2141537"/>
            <a:ext cx="858788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1488940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28FB-F4BC-498F-80F2-2E611D41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74890-8F59-4245-886C-E4CDF72CB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877-4662-4C28-9E84-86DF40A03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7ABCA-AF03-481C-B047-71B40D36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8EF89-48B9-4333-9ECB-71BC5DA6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E1629-C1AB-45FB-9A4F-87EE5FC0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261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F7D6-73C6-464D-8644-4014801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1D484-0F9E-4141-94F3-DC7FB3AED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90CC-B143-4581-A072-83E3ABA7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6E9A2-581F-41F6-B741-A5484FB4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A3128-4BB9-4E51-B893-0C9EC13E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02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BA9B64-47A7-4F03-BB2C-6D30C8354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8B52C-40C5-401D-B33E-5572DFEBC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9BB2C-0DBB-49DF-9DFE-6A44BC9E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6F53A-7FDD-4E4C-ADCA-D79C3B35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DFEA7-B8AB-400D-B69B-BFD8FF61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4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3FD899F-128D-42BB-873A-5C0C7631C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025" y="553969"/>
            <a:ext cx="8587889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25" y="2141537"/>
            <a:ext cx="8587889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974AC-56F1-480D-A682-890D3FCDE87C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68634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82BDDA8-A91E-4DAA-8DFC-65930FAAB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17BDB-9074-4AAB-96EF-4EC50D9C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80" y="553969"/>
            <a:ext cx="8145072" cy="1325563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058-79ED-4366-A870-FED49EF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80" y="2141537"/>
            <a:ext cx="8145072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2958B9-DD19-40BC-921B-0EFD4CC3D329}"/>
              </a:ext>
            </a:extLst>
          </p:cNvPr>
          <p:cNvGrpSpPr/>
          <p:nvPr userDrawn="1"/>
        </p:nvGrpSpPr>
        <p:grpSpPr>
          <a:xfrm>
            <a:off x="11329984" y="6534103"/>
            <a:ext cx="202240" cy="179100"/>
            <a:chOff x="11329984" y="6534103"/>
            <a:chExt cx="202240" cy="179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FEFF5F3-3519-4B65-9F21-0F88F1E949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9A832A6-3D0D-4BA0-9965-E8A5C13F0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9F33D9-CFDE-4AB7-9054-72A66E5577E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33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8B6FD2-7886-4228-86D6-7E09AF5D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F5D4-F660-4DF8-BCEE-C9E9856D0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80092-2704-44AB-87B3-28D6FE7EF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17D35-90FE-42BA-8B62-9AC3173EEB56}" type="datetime1">
              <a:rPr lang="en-US" smtClean="0"/>
              <a:t>3/15/22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0273-0E8A-4547-8217-28EE89696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87888-2FFC-4973-AFAF-5BEFDD723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48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70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1" r:id="rId12"/>
    <p:sldLayoutId id="2147483672" r:id="rId13"/>
    <p:sldLayoutId id="2147483669" r:id="rId14"/>
    <p:sldLayoutId id="2147483653" r:id="rId15"/>
    <p:sldLayoutId id="2147483668" r:id="rId16"/>
    <p:sldLayoutId id="2147483651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8B6FD2-7886-4228-86D6-7E09AF5D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F5D4-F660-4DF8-BCEE-C9E9856D0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80092-2704-44AB-87B3-28D6FE7EF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0273-0E8A-4547-8217-28EE89696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87888-2FFC-4973-AFAF-5BEFDD723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383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715" r:id="rId37"/>
    <p:sldLayoutId id="2147483716" r:id="rId38"/>
    <p:sldLayoutId id="2147483717" r:id="rId39"/>
    <p:sldLayoutId id="2147483718" r:id="rId40"/>
    <p:sldLayoutId id="2147483719" r:id="rId41"/>
    <p:sldLayoutId id="2147483720" r:id="rId42"/>
    <p:sldLayoutId id="2147483721" r:id="rId43"/>
    <p:sldLayoutId id="2147483722" r:id="rId4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>
              <a:lumMod val="50000"/>
              <a:lumOff val="50000"/>
            </a:schemeClr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FD9F-8487-48FB-8FE2-A6BB2C0D6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025" y="1187355"/>
            <a:ext cx="8587889" cy="2241645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Pinellas county </a:t>
            </a:r>
            <a:br>
              <a:rPr lang="en-US" sz="4400" dirty="0"/>
            </a:br>
            <a:r>
              <a:rPr lang="en-US" sz="4400" dirty="0"/>
              <a:t>tourist development council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EB0F1-E6B7-E747-A5D8-B03CF5B6A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25" y="4121623"/>
            <a:ext cx="8587889" cy="2371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i="1" dirty="0"/>
              <a:t>March 16, 2022</a:t>
            </a:r>
          </a:p>
          <a:p>
            <a:pPr marL="0" indent="0" algn="ctr">
              <a:buNone/>
            </a:pPr>
            <a:r>
              <a:rPr lang="en-US" sz="3600" i="1" dirty="0"/>
              <a:t>9:00 a.m. – 12:00 p.m.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C2BC-98CA-4DB5-9740-7F2E8F0E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2063-5BF2-498B-8776-B358891F4D90}" type="slidenum">
              <a:rPr lang="en-US" smtClean="0"/>
              <a:pPr/>
              <a:t>1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6185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FD9F-8487-48FB-8FE2-A6BB2C0D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DESTINATION METRICS - TDT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C2BC-98CA-4DB5-9740-7F2E8F0E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/>
          <a:p>
            <a:fld id="{D9CD2063-5BF2-498B-8776-B358891F4D9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ACBA09-8A16-8B44-9A1F-88E3F81A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832621"/>
            <a:ext cx="11588718" cy="87366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187950" algn="r"/>
                <a:tab pos="7196138" algn="r"/>
                <a:tab pos="9078913" algn="r"/>
                <a:tab pos="10961688" algn="r"/>
              </a:tabLst>
            </a:pPr>
            <a:r>
              <a:rPr lang="en-US" sz="2800" b="1" u="sng" dirty="0"/>
              <a:t>Metric	2022	FY 22	2021	FY 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187950" algn="r"/>
                <a:tab pos="7196138" algn="r"/>
                <a:tab pos="9078913" algn="r"/>
                <a:tab pos="10961688" algn="r"/>
              </a:tabLst>
            </a:pPr>
            <a:r>
              <a:rPr lang="en-US" sz="2800" dirty="0"/>
              <a:t>December Collections	</a:t>
            </a:r>
            <a:r>
              <a:rPr lang="en-US" sz="2800" b="1" dirty="0"/>
              <a:t>$7.4M</a:t>
            </a:r>
            <a:r>
              <a:rPr lang="en-US" sz="2800" dirty="0"/>
              <a:t>	$25.1M	</a:t>
            </a:r>
            <a:r>
              <a:rPr lang="en-US" sz="2800" b="1" dirty="0"/>
              <a:t>$4.2M</a:t>
            </a:r>
            <a:r>
              <a:rPr lang="en-US" sz="2800" dirty="0"/>
              <a:t>	$14.3M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AFB31C0-55FF-764A-96B5-35F37EBDC3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877157"/>
              </p:ext>
            </p:extLst>
          </p:nvPr>
        </p:nvGraphicFramePr>
        <p:xfrm>
          <a:off x="395079" y="1828800"/>
          <a:ext cx="11588718" cy="488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790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FD9F-8487-48FB-8FE2-A6BB2C0D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DESTINATION METRICS - Lodging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C2BC-98CA-4DB5-9740-7F2E8F0E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D2063-5BF2-498B-8776-B358891F4D9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ACBA09-8A16-8B44-9A1F-88E3F81A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832621"/>
            <a:ext cx="11588718" cy="3326425"/>
          </a:xfrm>
          <a:ln w="19050">
            <a:noFill/>
          </a:ln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73700" algn="r"/>
                <a:tab pos="6392863" algn="r"/>
                <a:tab pos="8626475" algn="r"/>
                <a:tab pos="10795000" algn="r"/>
              </a:tabLst>
            </a:pPr>
            <a:r>
              <a:rPr lang="en-US" b="1" u="sng" dirty="0"/>
              <a:t>Metric (January)		2022	2021	2019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5473700" algn="r"/>
                <a:tab pos="6392863" algn="r"/>
                <a:tab pos="8513763" algn="r"/>
                <a:tab pos="8961438" algn="r"/>
                <a:tab pos="10734675" algn="r"/>
              </a:tabLst>
            </a:pPr>
            <a:r>
              <a:rPr lang="en-US" b="1" dirty="0"/>
              <a:t>Hotel/Motel (Occ)</a:t>
            </a:r>
            <a:r>
              <a:rPr lang="en-US" dirty="0"/>
              <a:t>		61%	51%		65%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5473700" algn="r"/>
                <a:tab pos="6392863" algn="r"/>
                <a:tab pos="8513763" algn="r"/>
                <a:tab pos="8961438" algn="r"/>
                <a:tab pos="10734675" algn="r"/>
              </a:tabLst>
            </a:pPr>
            <a:r>
              <a:rPr lang="en-US" b="1" dirty="0"/>
              <a:t>Hotel/Motel (ADR)</a:t>
            </a:r>
            <a:r>
              <a:rPr lang="en-US" dirty="0"/>
              <a:t>		$159	$113		$130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5473700" algn="r"/>
                <a:tab pos="6392863" algn="r"/>
                <a:tab pos="8513763" algn="r"/>
                <a:tab pos="8961438" algn="r"/>
                <a:tab pos="10734675" algn="r"/>
              </a:tabLst>
            </a:pPr>
            <a:r>
              <a:rPr lang="en-US" b="1" dirty="0"/>
              <a:t>Vacation Rental (Occ)</a:t>
            </a:r>
            <a:r>
              <a:rPr lang="en-US" dirty="0"/>
              <a:t>	</a:t>
            </a:r>
            <a:r>
              <a:rPr lang="en-US"/>
              <a:t>	7</a:t>
            </a:r>
            <a:r>
              <a:rPr lang="en-US" dirty="0"/>
              <a:t>8</a:t>
            </a:r>
            <a:r>
              <a:rPr lang="en-US"/>
              <a:t>%</a:t>
            </a:r>
            <a:r>
              <a:rPr lang="en-US" dirty="0"/>
              <a:t>	59%		65%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5473700" algn="r"/>
                <a:tab pos="6392863" algn="r"/>
                <a:tab pos="8513763" algn="r"/>
                <a:tab pos="8961438" algn="r"/>
                <a:tab pos="10734675" algn="r"/>
              </a:tabLst>
            </a:pPr>
            <a:r>
              <a:rPr lang="en-US" b="1" dirty="0"/>
              <a:t>Vacation Rental (ADR)</a:t>
            </a:r>
            <a:r>
              <a:rPr lang="en-US" dirty="0"/>
              <a:t>		$197	$166		$156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6C2E87D-30C0-2046-8405-39C95B91724C}"/>
              </a:ext>
            </a:extLst>
          </p:cNvPr>
          <p:cNvSpPr txBox="1">
            <a:spLocks/>
          </p:cNvSpPr>
          <p:nvPr/>
        </p:nvSpPr>
        <p:spPr>
          <a:xfrm>
            <a:off x="395079" y="4157138"/>
            <a:ext cx="11588718" cy="25520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3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tabLst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8275638" algn="r"/>
                <a:tab pos="10961688" algn="r"/>
              </a:tabLst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Area (Hotels)	</a:t>
            </a:r>
            <a:r>
              <a:rPr lang="en-US" b="1" u="sng" dirty="0">
                <a:solidFill>
                  <a:prstClr val="black">
                    <a:lumMod val="50000"/>
                    <a:lumOff val="50000"/>
                  </a:prstClr>
                </a:solidFill>
              </a:rPr>
              <a:t>Jan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. 2022	</a:t>
            </a:r>
            <a:r>
              <a:rPr lang="en-US" b="1" u="sng" dirty="0">
                <a:solidFill>
                  <a:prstClr val="black">
                    <a:lumMod val="50000"/>
                    <a:lumOff val="50000"/>
                  </a:prstClr>
                </a:solidFill>
              </a:rPr>
              <a:t>Jan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. 2021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8275638" algn="r"/>
                <a:tab pos="10961688" algn="r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Beach (Occ)	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58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%	44%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8275638" algn="r"/>
                <a:tab pos="10961688" algn="r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Inland (Occ)	64%	55%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8275638" algn="r"/>
                <a:tab pos="10961688" algn="r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Beach (ADR)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	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$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216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	$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157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8275638" algn="r"/>
                <a:tab pos="10961688" algn="r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Inland (ADR)	$122	$19</a:t>
            </a:r>
          </a:p>
        </p:txBody>
      </p:sp>
    </p:spTree>
    <p:extLst>
      <p:ext uri="{BB962C8B-B14F-4D97-AF65-F5344CB8AC3E}">
        <p14:creationId xmlns:p14="http://schemas.microsoft.com/office/powerpoint/2010/main" val="59459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FD9F-8487-48FB-8FE2-A6BB2C0D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DESTINATION METRICS - Lodging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C2BC-98CA-4DB5-9740-7F2E8F0E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D2063-5BF2-498B-8776-B358891F4D9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ACBA09-8A16-8B44-9A1F-88E3F81A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1301616"/>
            <a:ext cx="11588718" cy="4254768"/>
          </a:xfrm>
          <a:ln w="19050">
            <a:noFill/>
          </a:ln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6794500" algn="r"/>
                <a:tab pos="8674100" algn="r"/>
                <a:tab pos="11131550" algn="r"/>
              </a:tabLst>
            </a:pPr>
            <a:r>
              <a:rPr lang="en-US" sz="3600" b="1" u="sng" dirty="0"/>
              <a:t>TOP 25 U.S. MARKETS	OCC	ADR	REVPAR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6794500" algn="r"/>
                <a:tab pos="8674100" algn="r"/>
                <a:tab pos="10571163" algn="r"/>
              </a:tabLst>
            </a:pPr>
            <a:r>
              <a:rPr lang="en-US" sz="3600" i="1" dirty="0"/>
              <a:t>CALENDAR YEAR 2021</a:t>
            </a:r>
            <a:r>
              <a:rPr lang="en-US" sz="3600" b="1" i="1" dirty="0"/>
              <a:t>	1</a:t>
            </a:r>
            <a:r>
              <a:rPr lang="en-US" sz="3600" b="1" i="1" baseline="30000" dirty="0"/>
              <a:t>ST</a:t>
            </a:r>
            <a:r>
              <a:rPr lang="en-US" sz="3600" b="1" i="1" dirty="0"/>
              <a:t> 	4</a:t>
            </a:r>
            <a:r>
              <a:rPr lang="en-US" sz="3600" b="1" i="1" baseline="30000" dirty="0"/>
              <a:t>TH</a:t>
            </a:r>
            <a:r>
              <a:rPr lang="en-US" sz="3600" b="1" i="1" dirty="0"/>
              <a:t> 	3</a:t>
            </a:r>
            <a:r>
              <a:rPr lang="en-US" sz="3600" b="1" i="1" baseline="30000" dirty="0"/>
              <a:t>RD</a:t>
            </a:r>
            <a:r>
              <a:rPr lang="en-US" sz="3600" b="1" i="1" dirty="0"/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6794500" algn="r"/>
                <a:tab pos="8674100" algn="r"/>
                <a:tab pos="10571163" algn="r"/>
              </a:tabLst>
            </a:pPr>
            <a:r>
              <a:rPr lang="en-US" sz="3600" i="1" dirty="0"/>
              <a:t>WEEK OF JAN. 31</a:t>
            </a:r>
            <a:r>
              <a:rPr lang="en-US" sz="3600" b="1" i="1" dirty="0"/>
              <a:t>	3</a:t>
            </a:r>
            <a:r>
              <a:rPr lang="en-US" sz="3600" b="1" i="1" baseline="30000" dirty="0"/>
              <a:t>RD</a:t>
            </a:r>
            <a:r>
              <a:rPr lang="en-US" sz="3600" b="1" i="1" dirty="0"/>
              <a:t>	3</a:t>
            </a:r>
            <a:r>
              <a:rPr lang="en-US" sz="3600" b="1" i="1" baseline="30000" dirty="0"/>
              <a:t>RD	</a:t>
            </a:r>
            <a:r>
              <a:rPr lang="en-US" sz="3600" b="1" i="1" dirty="0"/>
              <a:t>3</a:t>
            </a:r>
            <a:r>
              <a:rPr lang="en-US" sz="3600" b="1" i="1" baseline="30000" dirty="0"/>
              <a:t>RD</a:t>
            </a:r>
            <a:endParaRPr lang="en-US" sz="3600" b="1" i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6794500" algn="r"/>
                <a:tab pos="8674100" algn="r"/>
                <a:tab pos="10571163" algn="r"/>
              </a:tabLst>
            </a:pPr>
            <a:r>
              <a:rPr lang="en-US" sz="3600" i="1" dirty="0"/>
              <a:t>WEEK OF FEB. 20</a:t>
            </a:r>
            <a:r>
              <a:rPr lang="en-US" sz="3600" b="1" i="1" dirty="0"/>
              <a:t>	1</a:t>
            </a:r>
            <a:r>
              <a:rPr lang="en-US" sz="3600" b="1" i="1" baseline="30000" dirty="0"/>
              <a:t>ST</a:t>
            </a:r>
            <a:r>
              <a:rPr lang="en-US" sz="3600" b="1" i="1" dirty="0"/>
              <a:t> 	2</a:t>
            </a:r>
            <a:r>
              <a:rPr lang="en-US" sz="3600" b="1" i="1" baseline="30000" dirty="0"/>
              <a:t>ND</a:t>
            </a:r>
            <a:r>
              <a:rPr lang="en-US" sz="3600" b="1" i="1" dirty="0"/>
              <a:t> 	2</a:t>
            </a:r>
            <a:r>
              <a:rPr lang="en-US" sz="3600" b="1" i="1" baseline="30000" dirty="0"/>
              <a:t>ND</a:t>
            </a:r>
            <a:r>
              <a:rPr lang="en-US" sz="3600" b="1" i="1" dirty="0"/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6794500" algn="r"/>
                <a:tab pos="8674100" algn="r"/>
                <a:tab pos="10571163" algn="r"/>
              </a:tabLst>
            </a:pPr>
            <a:r>
              <a:rPr lang="en-US" sz="3600" i="1" dirty="0"/>
              <a:t>WEEK OF FEB. 27</a:t>
            </a:r>
            <a:r>
              <a:rPr lang="en-US" sz="3600" b="1" i="1" dirty="0"/>
              <a:t>	3</a:t>
            </a:r>
            <a:r>
              <a:rPr lang="en-US" sz="3600" b="1" i="1" baseline="30000" dirty="0"/>
              <a:t>RD</a:t>
            </a:r>
            <a:r>
              <a:rPr lang="en-US" sz="3600" b="1" i="1" dirty="0"/>
              <a:t> 	2</a:t>
            </a:r>
            <a:r>
              <a:rPr lang="en-US" sz="3600" b="1" i="1" baseline="30000" dirty="0"/>
              <a:t>ND</a:t>
            </a:r>
            <a:r>
              <a:rPr lang="en-US" sz="3600" b="1" i="1" dirty="0"/>
              <a:t> 	2</a:t>
            </a:r>
            <a:r>
              <a:rPr lang="en-US" sz="3600" b="1" i="1" baseline="30000" dirty="0"/>
              <a:t>ND</a:t>
            </a:r>
            <a:endParaRPr lang="en-US" sz="36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42AEF-A945-ED4B-B4CC-90562C745ED8}"/>
              </a:ext>
            </a:extLst>
          </p:cNvPr>
          <p:cNvSpPr txBox="1"/>
          <p:nvPr/>
        </p:nvSpPr>
        <p:spPr>
          <a:xfrm>
            <a:off x="395079" y="5978969"/>
            <a:ext cx="217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STR</a:t>
            </a:r>
          </a:p>
        </p:txBody>
      </p:sp>
    </p:spTree>
    <p:extLst>
      <p:ext uri="{BB962C8B-B14F-4D97-AF65-F5344CB8AC3E}">
        <p14:creationId xmlns:p14="http://schemas.microsoft.com/office/powerpoint/2010/main" val="4179447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FD9F-8487-48FB-8FE2-A6BB2C0D6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86" y="-124124"/>
            <a:ext cx="11401835" cy="954916"/>
          </a:xfrm>
        </p:spPr>
        <p:txBody>
          <a:bodyPr>
            <a:normAutofit/>
          </a:bodyPr>
          <a:lstStyle/>
          <a:p>
            <a:r>
              <a:rPr lang="en-US"/>
              <a:t>DESTINATION METRICS – Lodging H/M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C2BC-98CA-4DB5-9740-7F2E8F0E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721" y="644109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D2063-5BF2-498B-8776-B358891F4D9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DBE5A42-5F21-6248-B400-9062205DC5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008596"/>
              </p:ext>
            </p:extLst>
          </p:nvPr>
        </p:nvGraphicFramePr>
        <p:xfrm>
          <a:off x="532015" y="631768"/>
          <a:ext cx="11401835" cy="5985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244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FD9F-8487-48FB-8FE2-A6BB2C0D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Visitor profile – January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ACBA09-8A16-8B44-9A1F-88E3F81A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42" y="1097406"/>
            <a:ext cx="11642958" cy="56157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b="1" u="sng" dirty="0"/>
              <a:t>Metric	2022	2021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dirty="0"/>
              <a:t>Daily Spend: 	</a:t>
            </a:r>
            <a:r>
              <a:rPr lang="en-US" sz="3600" b="1" dirty="0">
                <a:solidFill>
                  <a:srgbClr val="C00000"/>
                </a:solidFill>
              </a:rPr>
              <a:t>$255	$244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dirty="0"/>
              <a:t>Travel Party Size: 	2.3	2.5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dirty="0"/>
              <a:t>Avg. Time –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dirty="0"/>
              <a:t>   Decision to Arrival (Days):	</a:t>
            </a:r>
            <a:r>
              <a:rPr lang="en-US" sz="3600" b="1" dirty="0">
                <a:solidFill>
                  <a:srgbClr val="C00000"/>
                </a:solidFill>
              </a:rPr>
              <a:t>42	61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dirty="0"/>
              <a:t>Mean Days: 	3.8	3.4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dirty="0"/>
              <a:t>Mean Nights: 	3.2	 2.9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dirty="0"/>
              <a:t>Stayed Overnight: 	</a:t>
            </a:r>
            <a:r>
              <a:rPr lang="en-US" sz="3600" b="1" dirty="0">
                <a:solidFill>
                  <a:srgbClr val="C00000"/>
                </a:solidFill>
              </a:rPr>
              <a:t>54%	39%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dirty="0"/>
              <a:t>Average Age:	49	50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8509000" algn="r"/>
                <a:tab pos="11242675" algn="r"/>
              </a:tabLst>
            </a:pPr>
            <a:r>
              <a:rPr lang="en-US" sz="3600" dirty="0"/>
              <a:t>Average Income:	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$97,298	$118,870</a:t>
            </a:r>
          </a:p>
        </p:txBody>
      </p:sp>
    </p:spTree>
    <p:extLst>
      <p:ext uri="{BB962C8B-B14F-4D97-AF65-F5344CB8AC3E}">
        <p14:creationId xmlns:p14="http://schemas.microsoft.com/office/powerpoint/2010/main" val="1248994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nsesTemplateBasic[1]" id="{327CB44F-6299-EF40-94A5-B1DA64CC0A95}" vid="{808B27FD-3C44-A74D-A5C2-28C79E79457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9361</TotalTime>
  <Words>341</Words>
  <Application>Microsoft Macintosh PowerPoint</Application>
  <PresentationFormat>Widescreen</PresentationFormat>
  <Paragraphs>42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Avenir Next LT Pro</vt:lpstr>
      <vt:lpstr>Calibri</vt:lpstr>
      <vt:lpstr>Courier New</vt:lpstr>
      <vt:lpstr>Wingdings</vt:lpstr>
      <vt:lpstr>Office Theme</vt:lpstr>
      <vt:lpstr>1_Office Theme</vt:lpstr>
      <vt:lpstr>Pinellas county  tourist development council meeting</vt:lpstr>
      <vt:lpstr>DESTINATION METRICS - TDT</vt:lpstr>
      <vt:lpstr>DESTINATION METRICS - Lodging</vt:lpstr>
      <vt:lpstr>DESTINATION METRICS - Lodging</vt:lpstr>
      <vt:lpstr>DESTINATION METRICS – Lodging H/M</vt:lpstr>
      <vt:lpstr>Visitor profile – January 2022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TDT Revenues – fy 2017 to fy 2021</dc:title>
  <dc:subject/>
  <dc:creator>Steve Hayes</dc:creator>
  <cp:keywords/>
  <dc:description/>
  <cp:lastModifiedBy>Steve Hayes</cp:lastModifiedBy>
  <cp:revision>10</cp:revision>
  <cp:lastPrinted>2022-02-15T22:38:21Z</cp:lastPrinted>
  <dcterms:created xsi:type="dcterms:W3CDTF">2021-02-11T18:15:26Z</dcterms:created>
  <dcterms:modified xsi:type="dcterms:W3CDTF">2022-03-15T14:06:31Z</dcterms:modified>
  <cp:category/>
</cp:coreProperties>
</file>