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804" y="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F2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74235" y="1141475"/>
            <a:ext cx="2179319" cy="659891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994659" cy="6857997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83408" y="0"/>
            <a:ext cx="1018032" cy="68579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748532" y="2638170"/>
            <a:ext cx="5385434" cy="6965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1F2F60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F8D136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1F2F60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F8D136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1F2F60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1F2F60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9F4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65654" y="283921"/>
            <a:ext cx="8681338" cy="1343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1F2F60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32397" y="1305255"/>
            <a:ext cx="5067934" cy="45954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F8D136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jp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6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jp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7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jp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jp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8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jp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jp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48532" y="2638170"/>
            <a:ext cx="538543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925060" algn="l"/>
              </a:tabLst>
            </a:pPr>
            <a:r>
              <a:rPr sz="4400" b="1" dirty="0">
                <a:solidFill>
                  <a:srgbClr val="F8D136"/>
                </a:solidFill>
                <a:latin typeface="Georgia"/>
                <a:cs typeface="Georgia"/>
              </a:rPr>
              <a:t>M</a:t>
            </a:r>
            <a:r>
              <a:rPr sz="4400" b="1" spc="18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4400" b="1" dirty="0">
                <a:solidFill>
                  <a:srgbClr val="F8D136"/>
                </a:solidFill>
                <a:latin typeface="Georgia"/>
                <a:cs typeface="Georgia"/>
              </a:rPr>
              <a:t>E</a:t>
            </a:r>
            <a:r>
              <a:rPr sz="4400" b="1" spc="17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4400" b="1" dirty="0">
                <a:solidFill>
                  <a:srgbClr val="F8D136"/>
                </a:solidFill>
                <a:latin typeface="Georgia"/>
                <a:cs typeface="Georgia"/>
              </a:rPr>
              <a:t>E</a:t>
            </a:r>
            <a:r>
              <a:rPr sz="4400" b="1" spc="17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4400" b="1" dirty="0">
                <a:solidFill>
                  <a:srgbClr val="F8D136"/>
                </a:solidFill>
                <a:latin typeface="Georgia"/>
                <a:cs typeface="Georgia"/>
              </a:rPr>
              <a:t>T</a:t>
            </a:r>
            <a:r>
              <a:rPr sz="4400" b="1" spc="17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4400" b="1" dirty="0">
                <a:solidFill>
                  <a:srgbClr val="F8D136"/>
                </a:solidFill>
                <a:latin typeface="Georgia"/>
                <a:cs typeface="Georgia"/>
              </a:rPr>
              <a:t>I</a:t>
            </a:r>
            <a:r>
              <a:rPr sz="4400" b="1" spc="17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4400" b="1" dirty="0">
                <a:solidFill>
                  <a:srgbClr val="F8D136"/>
                </a:solidFill>
                <a:latin typeface="Georgia"/>
                <a:cs typeface="Georgia"/>
              </a:rPr>
              <a:t>N</a:t>
            </a:r>
            <a:r>
              <a:rPr sz="4400" b="1" spc="17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4400" b="1" dirty="0">
                <a:solidFill>
                  <a:srgbClr val="F8D136"/>
                </a:solidFill>
                <a:latin typeface="Georgia"/>
                <a:cs typeface="Georgia"/>
              </a:rPr>
              <a:t>G</a:t>
            </a:r>
            <a:r>
              <a:rPr sz="4400" b="1" spc="17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4400" b="1" spc="-50" dirty="0">
                <a:solidFill>
                  <a:srgbClr val="F8D136"/>
                </a:solidFill>
                <a:latin typeface="Georgia"/>
                <a:cs typeface="Georgia"/>
              </a:rPr>
              <a:t>S</a:t>
            </a:r>
            <a:r>
              <a:rPr sz="4400" b="1" dirty="0">
                <a:solidFill>
                  <a:srgbClr val="F8D136"/>
                </a:solidFill>
                <a:latin typeface="Georgia"/>
                <a:cs typeface="Georgia"/>
              </a:rPr>
              <a:t>	</a:t>
            </a:r>
            <a:r>
              <a:rPr sz="4400" b="1" spc="-50" dirty="0">
                <a:solidFill>
                  <a:srgbClr val="F8D136"/>
                </a:solidFill>
                <a:latin typeface="Georgia"/>
                <a:cs typeface="Georgia"/>
              </a:rPr>
              <a:t>&amp;</a:t>
            </a:r>
            <a:endParaRPr sz="44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48532" y="3241929"/>
            <a:ext cx="626110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dirty="0">
                <a:solidFill>
                  <a:srgbClr val="F8D136"/>
                </a:solidFill>
                <a:latin typeface="Georgia"/>
                <a:cs typeface="Georgia"/>
              </a:rPr>
              <a:t>C</a:t>
            </a:r>
            <a:r>
              <a:rPr sz="4400" b="1" spc="18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4400" b="1" dirty="0">
                <a:solidFill>
                  <a:srgbClr val="F8D136"/>
                </a:solidFill>
                <a:latin typeface="Georgia"/>
                <a:cs typeface="Georgia"/>
              </a:rPr>
              <a:t>O</a:t>
            </a:r>
            <a:r>
              <a:rPr sz="4400" b="1" spc="17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4400" b="1" dirty="0">
                <a:solidFill>
                  <a:srgbClr val="F8D136"/>
                </a:solidFill>
                <a:latin typeface="Georgia"/>
                <a:cs typeface="Georgia"/>
              </a:rPr>
              <a:t>N</a:t>
            </a:r>
            <a:r>
              <a:rPr sz="4400" b="1" spc="17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4400" b="1" dirty="0">
                <a:solidFill>
                  <a:srgbClr val="F8D136"/>
                </a:solidFill>
                <a:latin typeface="Georgia"/>
                <a:cs typeface="Georgia"/>
              </a:rPr>
              <a:t>F</a:t>
            </a:r>
            <a:r>
              <a:rPr sz="4400" b="1" spc="17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4400" b="1" dirty="0">
                <a:solidFill>
                  <a:srgbClr val="F8D136"/>
                </a:solidFill>
                <a:latin typeface="Georgia"/>
                <a:cs typeface="Georgia"/>
              </a:rPr>
              <a:t>E</a:t>
            </a:r>
            <a:r>
              <a:rPr sz="4400" b="1" spc="17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4400" b="1" dirty="0">
                <a:solidFill>
                  <a:srgbClr val="F8D136"/>
                </a:solidFill>
                <a:latin typeface="Georgia"/>
                <a:cs typeface="Georgia"/>
              </a:rPr>
              <a:t>R</a:t>
            </a:r>
            <a:r>
              <a:rPr sz="4400" b="1" spc="18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4400" b="1" dirty="0">
                <a:solidFill>
                  <a:srgbClr val="F8D136"/>
                </a:solidFill>
                <a:latin typeface="Georgia"/>
                <a:cs typeface="Georgia"/>
              </a:rPr>
              <a:t>E</a:t>
            </a:r>
            <a:r>
              <a:rPr sz="4400" b="1" spc="17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4400" b="1" dirty="0">
                <a:solidFill>
                  <a:srgbClr val="F8D136"/>
                </a:solidFill>
                <a:latin typeface="Georgia"/>
                <a:cs typeface="Georgia"/>
              </a:rPr>
              <a:t>N</a:t>
            </a:r>
            <a:r>
              <a:rPr sz="4400" b="1" spc="17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4400" b="1" dirty="0">
                <a:solidFill>
                  <a:srgbClr val="F8D136"/>
                </a:solidFill>
                <a:latin typeface="Georgia"/>
                <a:cs typeface="Georgia"/>
              </a:rPr>
              <a:t>C</a:t>
            </a:r>
            <a:r>
              <a:rPr sz="4400" b="1" spc="18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4400" b="1" dirty="0">
                <a:solidFill>
                  <a:srgbClr val="F8D136"/>
                </a:solidFill>
                <a:latin typeface="Georgia"/>
                <a:cs typeface="Georgia"/>
              </a:rPr>
              <a:t>E</a:t>
            </a:r>
            <a:r>
              <a:rPr sz="4400" b="1" spc="17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4400" b="1" spc="-50" dirty="0">
                <a:solidFill>
                  <a:srgbClr val="F8D136"/>
                </a:solidFill>
                <a:latin typeface="Georgia"/>
                <a:cs typeface="Georgia"/>
              </a:rPr>
              <a:t>S</a:t>
            </a:r>
            <a:endParaRPr sz="44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48532" y="3891152"/>
            <a:ext cx="579818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09575" algn="l"/>
                <a:tab pos="784225" algn="l"/>
                <a:tab pos="1153160" algn="l"/>
                <a:tab pos="1492250" algn="l"/>
                <a:tab pos="1839595" algn="l"/>
                <a:tab pos="2217420" algn="l"/>
                <a:tab pos="2546350" algn="l"/>
                <a:tab pos="2823210" algn="l"/>
                <a:tab pos="3406140" algn="l"/>
                <a:tab pos="3736975" algn="l"/>
                <a:tab pos="4015740" algn="l"/>
                <a:tab pos="4441825" algn="l"/>
                <a:tab pos="4868545" algn="l"/>
                <a:tab pos="5241925" algn="l"/>
                <a:tab pos="5619115" algn="l"/>
              </a:tabLst>
            </a:pPr>
            <a:r>
              <a:rPr sz="2000" b="1" spc="-50" dirty="0">
                <a:solidFill>
                  <a:srgbClr val="F8D136"/>
                </a:solidFill>
                <a:latin typeface="Georgia"/>
                <a:cs typeface="Georgia"/>
              </a:rPr>
              <a:t>H</a:t>
            </a:r>
            <a:r>
              <a:rPr sz="2000" b="1" dirty="0">
                <a:solidFill>
                  <a:srgbClr val="F8D136"/>
                </a:solidFill>
                <a:latin typeface="Georgia"/>
                <a:cs typeface="Georgia"/>
              </a:rPr>
              <a:t>	</a:t>
            </a:r>
            <a:r>
              <a:rPr sz="2000" b="1" spc="-50" dirty="0">
                <a:solidFill>
                  <a:srgbClr val="F8D136"/>
                </a:solidFill>
                <a:latin typeface="Georgia"/>
                <a:cs typeface="Georgia"/>
              </a:rPr>
              <a:t>O</a:t>
            </a:r>
            <a:r>
              <a:rPr sz="2000" b="1" dirty="0">
                <a:solidFill>
                  <a:srgbClr val="F8D136"/>
                </a:solidFill>
                <a:latin typeface="Georgia"/>
                <a:cs typeface="Georgia"/>
              </a:rPr>
              <a:t>	</a:t>
            </a:r>
            <a:r>
              <a:rPr sz="2000" b="1" spc="-50" dirty="0">
                <a:solidFill>
                  <a:srgbClr val="F8D136"/>
                </a:solidFill>
                <a:latin typeface="Georgia"/>
                <a:cs typeface="Georgia"/>
              </a:rPr>
              <a:t>R</a:t>
            </a:r>
            <a:r>
              <a:rPr sz="2000" b="1" dirty="0">
                <a:solidFill>
                  <a:srgbClr val="F8D136"/>
                </a:solidFill>
                <a:latin typeface="Georgia"/>
                <a:cs typeface="Georgia"/>
              </a:rPr>
              <a:t>	</a:t>
            </a:r>
            <a:r>
              <a:rPr sz="2000" b="1" spc="-50" dirty="0">
                <a:solidFill>
                  <a:srgbClr val="F8D136"/>
                </a:solidFill>
                <a:latin typeface="Georgia"/>
                <a:cs typeface="Georgia"/>
              </a:rPr>
              <a:t>T</a:t>
            </a:r>
            <a:r>
              <a:rPr sz="2000" b="1" dirty="0">
                <a:solidFill>
                  <a:srgbClr val="F8D136"/>
                </a:solidFill>
                <a:latin typeface="Georgia"/>
                <a:cs typeface="Georgia"/>
              </a:rPr>
              <a:t>	</a:t>
            </a:r>
            <a:r>
              <a:rPr sz="2000" b="1" spc="-50" dirty="0">
                <a:solidFill>
                  <a:srgbClr val="F8D136"/>
                </a:solidFill>
                <a:latin typeface="Georgia"/>
                <a:cs typeface="Georgia"/>
              </a:rPr>
              <a:t>E</a:t>
            </a:r>
            <a:r>
              <a:rPr sz="2000" b="1" dirty="0">
                <a:solidFill>
                  <a:srgbClr val="F8D136"/>
                </a:solidFill>
                <a:latin typeface="Georgia"/>
                <a:cs typeface="Georgia"/>
              </a:rPr>
              <a:t>	</a:t>
            </a:r>
            <a:r>
              <a:rPr sz="2000" b="1" spc="-50" dirty="0">
                <a:solidFill>
                  <a:srgbClr val="F8D136"/>
                </a:solidFill>
                <a:latin typeface="Georgia"/>
                <a:cs typeface="Georgia"/>
              </a:rPr>
              <a:t>N</a:t>
            </a:r>
            <a:r>
              <a:rPr sz="2000" b="1" dirty="0">
                <a:solidFill>
                  <a:srgbClr val="F8D136"/>
                </a:solidFill>
                <a:latin typeface="Georgia"/>
                <a:cs typeface="Georgia"/>
              </a:rPr>
              <a:t>	</a:t>
            </a:r>
            <a:r>
              <a:rPr sz="2000" b="1" spc="-50" dirty="0">
                <a:solidFill>
                  <a:srgbClr val="F8D136"/>
                </a:solidFill>
                <a:latin typeface="Georgia"/>
                <a:cs typeface="Georgia"/>
              </a:rPr>
              <a:t>S</a:t>
            </a:r>
            <a:r>
              <a:rPr sz="2000" b="1" dirty="0">
                <a:solidFill>
                  <a:srgbClr val="F8D136"/>
                </a:solidFill>
                <a:latin typeface="Georgia"/>
                <a:cs typeface="Georgia"/>
              </a:rPr>
              <a:t>	</a:t>
            </a:r>
            <a:r>
              <a:rPr sz="2000" b="1" spc="-50" dirty="0">
                <a:solidFill>
                  <a:srgbClr val="F8D136"/>
                </a:solidFill>
                <a:latin typeface="Georgia"/>
                <a:cs typeface="Georgia"/>
              </a:rPr>
              <a:t>I</a:t>
            </a:r>
            <a:r>
              <a:rPr sz="2000" b="1" dirty="0">
                <a:solidFill>
                  <a:srgbClr val="F8D136"/>
                </a:solidFill>
                <a:latin typeface="Georgia"/>
                <a:cs typeface="Georgia"/>
              </a:rPr>
              <a:t>	</a:t>
            </a:r>
            <a:r>
              <a:rPr sz="2000" b="1" spc="-50" dirty="0">
                <a:solidFill>
                  <a:srgbClr val="F8D136"/>
                </a:solidFill>
                <a:latin typeface="Georgia"/>
                <a:cs typeface="Georgia"/>
              </a:rPr>
              <a:t>A</a:t>
            </a:r>
            <a:r>
              <a:rPr sz="2000" b="1" dirty="0">
                <a:solidFill>
                  <a:srgbClr val="F8D136"/>
                </a:solidFill>
                <a:latin typeface="Georgia"/>
                <a:cs typeface="Georgia"/>
              </a:rPr>
              <a:t>	</a:t>
            </a:r>
            <a:r>
              <a:rPr sz="2000" b="1" spc="-50" dirty="0">
                <a:solidFill>
                  <a:srgbClr val="F8D136"/>
                </a:solidFill>
                <a:latin typeface="Georgia"/>
                <a:cs typeface="Georgia"/>
              </a:rPr>
              <a:t>S</a:t>
            </a:r>
            <a:r>
              <a:rPr sz="2000" b="1" dirty="0">
                <a:solidFill>
                  <a:srgbClr val="F8D136"/>
                </a:solidFill>
                <a:latin typeface="Georgia"/>
                <a:cs typeface="Georgia"/>
              </a:rPr>
              <a:t>	</a:t>
            </a:r>
            <a:r>
              <a:rPr sz="2000" b="1" spc="-50" dirty="0">
                <a:solidFill>
                  <a:srgbClr val="F8D136"/>
                </a:solidFill>
                <a:latin typeface="Georgia"/>
                <a:cs typeface="Georgia"/>
              </a:rPr>
              <a:t>I</a:t>
            </a:r>
            <a:r>
              <a:rPr sz="2000" b="1" dirty="0">
                <a:solidFill>
                  <a:srgbClr val="F8D136"/>
                </a:solidFill>
                <a:latin typeface="Georgia"/>
                <a:cs typeface="Georgia"/>
              </a:rPr>
              <a:t>	</a:t>
            </a:r>
            <a:r>
              <a:rPr sz="2000" b="1" spc="-50" dirty="0">
                <a:solidFill>
                  <a:srgbClr val="F8D136"/>
                </a:solidFill>
                <a:latin typeface="Georgia"/>
                <a:cs typeface="Georgia"/>
              </a:rPr>
              <a:t>M</a:t>
            </a:r>
            <a:r>
              <a:rPr sz="2000" b="1" dirty="0">
                <a:solidFill>
                  <a:srgbClr val="F8D136"/>
                </a:solidFill>
                <a:latin typeface="Georgia"/>
                <a:cs typeface="Georgia"/>
              </a:rPr>
              <a:t>	</a:t>
            </a:r>
            <a:r>
              <a:rPr sz="2000" b="1" spc="-50" dirty="0">
                <a:solidFill>
                  <a:srgbClr val="F8D136"/>
                </a:solidFill>
                <a:latin typeface="Georgia"/>
                <a:cs typeface="Georgia"/>
              </a:rPr>
              <a:t>M</a:t>
            </a:r>
            <a:r>
              <a:rPr sz="2000" b="1" dirty="0">
                <a:solidFill>
                  <a:srgbClr val="F8D136"/>
                </a:solidFill>
                <a:latin typeface="Georgia"/>
                <a:cs typeface="Georgia"/>
              </a:rPr>
              <a:t>	</a:t>
            </a:r>
            <a:r>
              <a:rPr sz="2000" b="1" spc="-50" dirty="0">
                <a:solidFill>
                  <a:srgbClr val="F8D136"/>
                </a:solidFill>
                <a:latin typeface="Georgia"/>
                <a:cs typeface="Georgia"/>
              </a:rPr>
              <a:t>O</a:t>
            </a:r>
            <a:r>
              <a:rPr sz="2000" b="1" dirty="0">
                <a:solidFill>
                  <a:srgbClr val="F8D136"/>
                </a:solidFill>
                <a:latin typeface="Georgia"/>
                <a:cs typeface="Georgia"/>
              </a:rPr>
              <a:t>	</a:t>
            </a:r>
            <a:r>
              <a:rPr sz="2000" b="1" spc="-50" dirty="0">
                <a:solidFill>
                  <a:srgbClr val="F8D136"/>
                </a:solidFill>
                <a:latin typeface="Georgia"/>
                <a:cs typeface="Georgia"/>
              </a:rPr>
              <a:t>N</a:t>
            </a:r>
            <a:r>
              <a:rPr sz="2000" b="1" dirty="0">
                <a:solidFill>
                  <a:srgbClr val="F8D136"/>
                </a:solidFill>
                <a:latin typeface="Georgia"/>
                <a:cs typeface="Georgia"/>
              </a:rPr>
              <a:t>	</a:t>
            </a:r>
            <a:r>
              <a:rPr sz="2000" b="1" spc="-50" dirty="0">
                <a:solidFill>
                  <a:srgbClr val="F8D136"/>
                </a:solidFill>
                <a:latin typeface="Georgia"/>
                <a:cs typeface="Georgia"/>
              </a:rPr>
              <a:t>S</a:t>
            </a:r>
            <a:endParaRPr sz="20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8F3D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018444" y="1179268"/>
            <a:ext cx="582295" cy="581660"/>
            <a:chOff x="1018444" y="1179268"/>
            <a:chExt cx="582295" cy="581660"/>
          </a:xfrm>
        </p:grpSpPr>
        <p:sp>
          <p:nvSpPr>
            <p:cNvPr id="4" name="object 4"/>
            <p:cNvSpPr/>
            <p:nvPr/>
          </p:nvSpPr>
          <p:spPr>
            <a:xfrm>
              <a:off x="1018652" y="1237582"/>
              <a:ext cx="581660" cy="418465"/>
            </a:xfrm>
            <a:custGeom>
              <a:avLst/>
              <a:gdLst/>
              <a:ahLst/>
              <a:cxnLst/>
              <a:rect l="l" t="t" r="r" b="b"/>
              <a:pathLst>
                <a:path w="581660" h="418464">
                  <a:moveTo>
                    <a:pt x="329722" y="0"/>
                  </a:moveTo>
                  <a:lnTo>
                    <a:pt x="107088" y="53248"/>
                  </a:lnTo>
                  <a:lnTo>
                    <a:pt x="0" y="232387"/>
                  </a:lnTo>
                  <a:lnTo>
                    <a:pt x="9173" y="304014"/>
                  </a:lnTo>
                  <a:lnTo>
                    <a:pt x="32420" y="363185"/>
                  </a:lnTo>
                  <a:lnTo>
                    <a:pt x="56257" y="403432"/>
                  </a:lnTo>
                  <a:lnTo>
                    <a:pt x="67200" y="418285"/>
                  </a:lnTo>
                  <a:lnTo>
                    <a:pt x="515857" y="417317"/>
                  </a:lnTo>
                  <a:lnTo>
                    <a:pt x="551117" y="361784"/>
                  </a:lnTo>
                  <a:lnTo>
                    <a:pt x="570939" y="307113"/>
                  </a:lnTo>
                  <a:lnTo>
                    <a:pt x="579655" y="265423"/>
                  </a:lnTo>
                  <a:lnTo>
                    <a:pt x="581598" y="248833"/>
                  </a:lnTo>
                  <a:lnTo>
                    <a:pt x="461718" y="35821"/>
                  </a:lnTo>
                  <a:lnTo>
                    <a:pt x="329722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18444" y="1179268"/>
              <a:ext cx="581660" cy="581660"/>
            </a:xfrm>
            <a:custGeom>
              <a:avLst/>
              <a:gdLst/>
              <a:ahLst/>
              <a:cxnLst/>
              <a:rect l="l" t="t" r="r" b="b"/>
              <a:pathLst>
                <a:path w="581660" h="581660">
                  <a:moveTo>
                    <a:pt x="39610" y="438149"/>
                  </a:moveTo>
                  <a:lnTo>
                    <a:pt x="66515" y="476249"/>
                  </a:lnTo>
                  <a:lnTo>
                    <a:pt x="99183" y="510539"/>
                  </a:lnTo>
                  <a:lnTo>
                    <a:pt x="136967" y="538479"/>
                  </a:lnTo>
                  <a:lnTo>
                    <a:pt x="179224" y="560069"/>
                  </a:lnTo>
                  <a:lnTo>
                    <a:pt x="225309" y="575309"/>
                  </a:lnTo>
                  <a:lnTo>
                    <a:pt x="274576" y="581659"/>
                  </a:lnTo>
                  <a:lnTo>
                    <a:pt x="327143" y="580389"/>
                  </a:lnTo>
                  <a:lnTo>
                    <a:pt x="377145" y="570229"/>
                  </a:lnTo>
                  <a:lnTo>
                    <a:pt x="423703" y="551179"/>
                  </a:lnTo>
                  <a:lnTo>
                    <a:pt x="465938" y="524509"/>
                  </a:lnTo>
                  <a:lnTo>
                    <a:pt x="502968" y="491489"/>
                  </a:lnTo>
                  <a:lnTo>
                    <a:pt x="533913" y="452119"/>
                  </a:lnTo>
                  <a:lnTo>
                    <a:pt x="534598" y="450849"/>
                  </a:lnTo>
                  <a:lnTo>
                    <a:pt x="94483" y="450849"/>
                  </a:lnTo>
                  <a:lnTo>
                    <a:pt x="79485" y="449579"/>
                  </a:lnTo>
                  <a:lnTo>
                    <a:pt x="65325" y="447039"/>
                  </a:lnTo>
                  <a:lnTo>
                    <a:pt x="52025" y="443229"/>
                  </a:lnTo>
                  <a:lnTo>
                    <a:pt x="39610" y="438149"/>
                  </a:lnTo>
                  <a:close/>
                </a:path>
                <a:path w="581660" h="581660">
                  <a:moveTo>
                    <a:pt x="322679" y="313689"/>
                  </a:moveTo>
                  <a:lnTo>
                    <a:pt x="277085" y="331469"/>
                  </a:lnTo>
                  <a:lnTo>
                    <a:pt x="242908" y="360679"/>
                  </a:lnTo>
                  <a:lnTo>
                    <a:pt x="238074" y="365759"/>
                  </a:lnTo>
                  <a:lnTo>
                    <a:pt x="232996" y="369569"/>
                  </a:lnTo>
                  <a:lnTo>
                    <a:pt x="229370" y="373379"/>
                  </a:lnTo>
                  <a:lnTo>
                    <a:pt x="225020" y="377189"/>
                  </a:lnTo>
                  <a:lnTo>
                    <a:pt x="200238" y="400049"/>
                  </a:lnTo>
                  <a:lnTo>
                    <a:pt x="169451" y="424179"/>
                  </a:lnTo>
                  <a:lnTo>
                    <a:pt x="133814" y="443229"/>
                  </a:lnTo>
                  <a:lnTo>
                    <a:pt x="94483" y="450849"/>
                  </a:lnTo>
                  <a:lnTo>
                    <a:pt x="534598" y="450849"/>
                  </a:lnTo>
                  <a:lnTo>
                    <a:pt x="545561" y="430529"/>
                  </a:lnTo>
                  <a:lnTo>
                    <a:pt x="493830" y="430529"/>
                  </a:lnTo>
                  <a:lnTo>
                    <a:pt x="487179" y="429259"/>
                  </a:lnTo>
                  <a:lnTo>
                    <a:pt x="321487" y="429259"/>
                  </a:lnTo>
                  <a:lnTo>
                    <a:pt x="298222" y="425449"/>
                  </a:lnTo>
                  <a:lnTo>
                    <a:pt x="279589" y="415289"/>
                  </a:lnTo>
                  <a:lnTo>
                    <a:pt x="267216" y="398779"/>
                  </a:lnTo>
                  <a:lnTo>
                    <a:pt x="262730" y="378459"/>
                  </a:lnTo>
                  <a:lnTo>
                    <a:pt x="265509" y="361949"/>
                  </a:lnTo>
                  <a:lnTo>
                    <a:pt x="273180" y="349249"/>
                  </a:lnTo>
                  <a:lnTo>
                    <a:pt x="284749" y="339089"/>
                  </a:lnTo>
                  <a:lnTo>
                    <a:pt x="299219" y="335279"/>
                  </a:lnTo>
                  <a:lnTo>
                    <a:pt x="361328" y="335279"/>
                  </a:lnTo>
                  <a:lnTo>
                    <a:pt x="355465" y="326389"/>
                  </a:lnTo>
                  <a:lnTo>
                    <a:pt x="341693" y="316229"/>
                  </a:lnTo>
                  <a:lnTo>
                    <a:pt x="322679" y="313689"/>
                  </a:lnTo>
                  <a:close/>
                </a:path>
                <a:path w="581660" h="581660">
                  <a:moveTo>
                    <a:pt x="557894" y="407669"/>
                  </a:moveTo>
                  <a:lnTo>
                    <a:pt x="542813" y="416559"/>
                  </a:lnTo>
                  <a:lnTo>
                    <a:pt x="526672" y="424179"/>
                  </a:lnTo>
                  <a:lnTo>
                    <a:pt x="510125" y="429259"/>
                  </a:lnTo>
                  <a:lnTo>
                    <a:pt x="493830" y="430529"/>
                  </a:lnTo>
                  <a:lnTo>
                    <a:pt x="545561" y="430529"/>
                  </a:lnTo>
                  <a:lnTo>
                    <a:pt x="557894" y="407669"/>
                  </a:lnTo>
                  <a:close/>
                </a:path>
                <a:path w="581660" h="581660">
                  <a:moveTo>
                    <a:pt x="398917" y="285749"/>
                  </a:moveTo>
                  <a:lnTo>
                    <a:pt x="322679" y="285749"/>
                  </a:lnTo>
                  <a:lnTo>
                    <a:pt x="353584" y="290829"/>
                  </a:lnTo>
                  <a:lnTo>
                    <a:pt x="376077" y="307339"/>
                  </a:lnTo>
                  <a:lnTo>
                    <a:pt x="389822" y="328929"/>
                  </a:lnTo>
                  <a:lnTo>
                    <a:pt x="394478" y="354329"/>
                  </a:lnTo>
                  <a:lnTo>
                    <a:pt x="389735" y="380999"/>
                  </a:lnTo>
                  <a:lnTo>
                    <a:pt x="375747" y="405129"/>
                  </a:lnTo>
                  <a:lnTo>
                    <a:pt x="352877" y="422909"/>
                  </a:lnTo>
                  <a:lnTo>
                    <a:pt x="321487" y="429259"/>
                  </a:lnTo>
                  <a:lnTo>
                    <a:pt x="487179" y="429259"/>
                  </a:lnTo>
                  <a:lnTo>
                    <a:pt x="460576" y="424179"/>
                  </a:lnTo>
                  <a:lnTo>
                    <a:pt x="434329" y="408939"/>
                  </a:lnTo>
                  <a:lnTo>
                    <a:pt x="417103" y="386079"/>
                  </a:lnTo>
                  <a:lnTo>
                    <a:pt x="410913" y="356869"/>
                  </a:lnTo>
                  <a:lnTo>
                    <a:pt x="416743" y="327659"/>
                  </a:lnTo>
                  <a:lnTo>
                    <a:pt x="432339" y="304799"/>
                  </a:lnTo>
                  <a:lnTo>
                    <a:pt x="454866" y="287019"/>
                  </a:lnTo>
                  <a:lnTo>
                    <a:pt x="404629" y="287019"/>
                  </a:lnTo>
                  <a:lnTo>
                    <a:pt x="398917" y="285749"/>
                  </a:lnTo>
                  <a:close/>
                </a:path>
                <a:path w="581660" h="581660">
                  <a:moveTo>
                    <a:pt x="307437" y="0"/>
                  </a:moveTo>
                  <a:lnTo>
                    <a:pt x="260082" y="1269"/>
                  </a:lnTo>
                  <a:lnTo>
                    <a:pt x="214738" y="10159"/>
                  </a:lnTo>
                  <a:lnTo>
                    <a:pt x="172039" y="25399"/>
                  </a:lnTo>
                  <a:lnTo>
                    <a:pt x="132618" y="46989"/>
                  </a:lnTo>
                  <a:lnTo>
                    <a:pt x="97110" y="73659"/>
                  </a:lnTo>
                  <a:lnTo>
                    <a:pt x="66149" y="106679"/>
                  </a:lnTo>
                  <a:lnTo>
                    <a:pt x="40368" y="143509"/>
                  </a:lnTo>
                  <a:lnTo>
                    <a:pt x="20402" y="184149"/>
                  </a:lnTo>
                  <a:lnTo>
                    <a:pt x="6884" y="227329"/>
                  </a:lnTo>
                  <a:lnTo>
                    <a:pt x="449" y="274319"/>
                  </a:lnTo>
                  <a:lnTo>
                    <a:pt x="0" y="297179"/>
                  </a:lnTo>
                  <a:lnTo>
                    <a:pt x="902" y="316229"/>
                  </a:lnTo>
                  <a:lnTo>
                    <a:pt x="6975" y="355599"/>
                  </a:lnTo>
                  <a:lnTo>
                    <a:pt x="25921" y="389889"/>
                  </a:lnTo>
                  <a:lnTo>
                    <a:pt x="30646" y="394969"/>
                  </a:lnTo>
                  <a:lnTo>
                    <a:pt x="76685" y="421639"/>
                  </a:lnTo>
                  <a:lnTo>
                    <a:pt x="94483" y="422909"/>
                  </a:lnTo>
                  <a:lnTo>
                    <a:pt x="126441" y="415289"/>
                  </a:lnTo>
                  <a:lnTo>
                    <a:pt x="156700" y="398779"/>
                  </a:lnTo>
                  <a:lnTo>
                    <a:pt x="183650" y="378459"/>
                  </a:lnTo>
                  <a:lnTo>
                    <a:pt x="200497" y="361949"/>
                  </a:lnTo>
                  <a:lnTo>
                    <a:pt x="109472" y="361949"/>
                  </a:lnTo>
                  <a:lnTo>
                    <a:pt x="76134" y="356869"/>
                  </a:lnTo>
                  <a:lnTo>
                    <a:pt x="49460" y="340359"/>
                  </a:lnTo>
                  <a:lnTo>
                    <a:pt x="31760" y="314959"/>
                  </a:lnTo>
                  <a:lnTo>
                    <a:pt x="25347" y="283209"/>
                  </a:lnTo>
                  <a:lnTo>
                    <a:pt x="32814" y="248919"/>
                  </a:lnTo>
                  <a:lnTo>
                    <a:pt x="52270" y="223519"/>
                  </a:lnTo>
                  <a:lnTo>
                    <a:pt x="79295" y="207009"/>
                  </a:lnTo>
                  <a:lnTo>
                    <a:pt x="109472" y="201929"/>
                  </a:lnTo>
                  <a:lnTo>
                    <a:pt x="264726" y="201929"/>
                  </a:lnTo>
                  <a:lnTo>
                    <a:pt x="281532" y="177799"/>
                  </a:lnTo>
                  <a:lnTo>
                    <a:pt x="312128" y="142239"/>
                  </a:lnTo>
                  <a:lnTo>
                    <a:pt x="347756" y="115569"/>
                  </a:lnTo>
                  <a:lnTo>
                    <a:pt x="389387" y="105409"/>
                  </a:lnTo>
                  <a:lnTo>
                    <a:pt x="514761" y="105409"/>
                  </a:lnTo>
                  <a:lnTo>
                    <a:pt x="507977" y="96519"/>
                  </a:lnTo>
                  <a:lnTo>
                    <a:pt x="475761" y="66039"/>
                  </a:lnTo>
                  <a:lnTo>
                    <a:pt x="439033" y="40639"/>
                  </a:lnTo>
                  <a:lnTo>
                    <a:pt x="398359" y="20319"/>
                  </a:lnTo>
                  <a:lnTo>
                    <a:pt x="354305" y="6349"/>
                  </a:lnTo>
                  <a:lnTo>
                    <a:pt x="307437" y="0"/>
                  </a:lnTo>
                  <a:close/>
                </a:path>
                <a:path w="581660" h="581660">
                  <a:moveTo>
                    <a:pt x="481487" y="309879"/>
                  </a:moveTo>
                  <a:lnTo>
                    <a:pt x="465773" y="313689"/>
                  </a:lnTo>
                  <a:lnTo>
                    <a:pt x="452158" y="323849"/>
                  </a:lnTo>
                  <a:lnTo>
                    <a:pt x="442573" y="339089"/>
                  </a:lnTo>
                  <a:lnTo>
                    <a:pt x="438949" y="356869"/>
                  </a:lnTo>
                  <a:lnTo>
                    <a:pt x="442970" y="374649"/>
                  </a:lnTo>
                  <a:lnTo>
                    <a:pt x="454245" y="389889"/>
                  </a:lnTo>
                  <a:lnTo>
                    <a:pt x="471592" y="398779"/>
                  </a:lnTo>
                  <a:lnTo>
                    <a:pt x="493830" y="402589"/>
                  </a:lnTo>
                  <a:lnTo>
                    <a:pt x="505328" y="400049"/>
                  </a:lnTo>
                  <a:lnTo>
                    <a:pt x="521451" y="393699"/>
                  </a:lnTo>
                  <a:lnTo>
                    <a:pt x="539659" y="383539"/>
                  </a:lnTo>
                  <a:lnTo>
                    <a:pt x="557411" y="370839"/>
                  </a:lnTo>
                  <a:lnTo>
                    <a:pt x="563630" y="363219"/>
                  </a:lnTo>
                  <a:lnTo>
                    <a:pt x="497471" y="363219"/>
                  </a:lnTo>
                  <a:lnTo>
                    <a:pt x="489079" y="361949"/>
                  </a:lnTo>
                  <a:lnTo>
                    <a:pt x="462410" y="336549"/>
                  </a:lnTo>
                  <a:lnTo>
                    <a:pt x="467727" y="331469"/>
                  </a:lnTo>
                  <a:lnTo>
                    <a:pt x="473044" y="325119"/>
                  </a:lnTo>
                  <a:lnTo>
                    <a:pt x="505359" y="325119"/>
                  </a:lnTo>
                  <a:lnTo>
                    <a:pt x="504699" y="322579"/>
                  </a:lnTo>
                  <a:lnTo>
                    <a:pt x="501032" y="316229"/>
                  </a:lnTo>
                  <a:lnTo>
                    <a:pt x="493643" y="311149"/>
                  </a:lnTo>
                  <a:lnTo>
                    <a:pt x="481487" y="309879"/>
                  </a:lnTo>
                  <a:close/>
                </a:path>
                <a:path w="581660" h="581660">
                  <a:moveTo>
                    <a:pt x="307920" y="363219"/>
                  </a:moveTo>
                  <a:lnTo>
                    <a:pt x="295610" y="363219"/>
                  </a:lnTo>
                  <a:lnTo>
                    <a:pt x="290776" y="370839"/>
                  </a:lnTo>
                  <a:lnTo>
                    <a:pt x="290776" y="378459"/>
                  </a:lnTo>
                  <a:lnTo>
                    <a:pt x="293091" y="387349"/>
                  </a:lnTo>
                  <a:lnTo>
                    <a:pt x="299509" y="394969"/>
                  </a:lnTo>
                  <a:lnTo>
                    <a:pt x="309238" y="400049"/>
                  </a:lnTo>
                  <a:lnTo>
                    <a:pt x="321487" y="401319"/>
                  </a:lnTo>
                  <a:lnTo>
                    <a:pt x="341081" y="397509"/>
                  </a:lnTo>
                  <a:lnTo>
                    <a:pt x="348936" y="391159"/>
                  </a:lnTo>
                  <a:lnTo>
                    <a:pt x="321713" y="391159"/>
                  </a:lnTo>
                  <a:lnTo>
                    <a:pt x="318329" y="389889"/>
                  </a:lnTo>
                  <a:lnTo>
                    <a:pt x="311078" y="387349"/>
                  </a:lnTo>
                  <a:lnTo>
                    <a:pt x="307437" y="378459"/>
                  </a:lnTo>
                  <a:lnTo>
                    <a:pt x="310337" y="372109"/>
                  </a:lnTo>
                  <a:lnTo>
                    <a:pt x="311078" y="369569"/>
                  </a:lnTo>
                  <a:lnTo>
                    <a:pt x="310595" y="367029"/>
                  </a:lnTo>
                  <a:lnTo>
                    <a:pt x="309370" y="365759"/>
                  </a:lnTo>
                  <a:lnTo>
                    <a:pt x="307920" y="363219"/>
                  </a:lnTo>
                  <a:close/>
                </a:path>
                <a:path w="581660" h="581660">
                  <a:moveTo>
                    <a:pt x="361328" y="335279"/>
                  </a:moveTo>
                  <a:lnTo>
                    <a:pt x="308880" y="335279"/>
                  </a:lnTo>
                  <a:lnTo>
                    <a:pt x="317701" y="337819"/>
                  </a:lnTo>
                  <a:lnTo>
                    <a:pt x="325385" y="341629"/>
                  </a:lnTo>
                  <a:lnTo>
                    <a:pt x="331638" y="349249"/>
                  </a:lnTo>
                  <a:lnTo>
                    <a:pt x="336028" y="355599"/>
                  </a:lnTo>
                  <a:lnTo>
                    <a:pt x="338309" y="364489"/>
                  </a:lnTo>
                  <a:lnTo>
                    <a:pt x="338463" y="373379"/>
                  </a:lnTo>
                  <a:lnTo>
                    <a:pt x="336472" y="380999"/>
                  </a:lnTo>
                  <a:lnTo>
                    <a:pt x="335022" y="384809"/>
                  </a:lnTo>
                  <a:lnTo>
                    <a:pt x="332347" y="387349"/>
                  </a:lnTo>
                  <a:lnTo>
                    <a:pt x="325580" y="391159"/>
                  </a:lnTo>
                  <a:lnTo>
                    <a:pt x="348936" y="391159"/>
                  </a:lnTo>
                  <a:lnTo>
                    <a:pt x="355219" y="386079"/>
                  </a:lnTo>
                  <a:lnTo>
                    <a:pt x="363786" y="372109"/>
                  </a:lnTo>
                  <a:lnTo>
                    <a:pt x="366667" y="354329"/>
                  </a:lnTo>
                  <a:lnTo>
                    <a:pt x="363841" y="339089"/>
                  </a:lnTo>
                  <a:lnTo>
                    <a:pt x="361328" y="335279"/>
                  </a:lnTo>
                  <a:close/>
                </a:path>
                <a:path w="581660" h="581660">
                  <a:moveTo>
                    <a:pt x="580947" y="281939"/>
                  </a:moveTo>
                  <a:lnTo>
                    <a:pt x="481487" y="281939"/>
                  </a:lnTo>
                  <a:lnTo>
                    <a:pt x="504849" y="285749"/>
                  </a:lnTo>
                  <a:lnTo>
                    <a:pt x="521117" y="297179"/>
                  </a:lnTo>
                  <a:lnTo>
                    <a:pt x="530629" y="312419"/>
                  </a:lnTo>
                  <a:lnTo>
                    <a:pt x="533725" y="326389"/>
                  </a:lnTo>
                  <a:lnTo>
                    <a:pt x="530983" y="341629"/>
                  </a:lnTo>
                  <a:lnTo>
                    <a:pt x="523393" y="353059"/>
                  </a:lnTo>
                  <a:lnTo>
                    <a:pt x="511905" y="359409"/>
                  </a:lnTo>
                  <a:lnTo>
                    <a:pt x="497471" y="363219"/>
                  </a:lnTo>
                  <a:lnTo>
                    <a:pt x="563630" y="363219"/>
                  </a:lnTo>
                  <a:lnTo>
                    <a:pt x="580355" y="322579"/>
                  </a:lnTo>
                  <a:lnTo>
                    <a:pt x="581451" y="309879"/>
                  </a:lnTo>
                  <a:lnTo>
                    <a:pt x="581327" y="297179"/>
                  </a:lnTo>
                  <a:lnTo>
                    <a:pt x="580947" y="281939"/>
                  </a:lnTo>
                  <a:close/>
                </a:path>
                <a:path w="581660" h="581660">
                  <a:moveTo>
                    <a:pt x="389387" y="133349"/>
                  </a:moveTo>
                  <a:lnTo>
                    <a:pt x="359444" y="140969"/>
                  </a:lnTo>
                  <a:lnTo>
                    <a:pt x="331622" y="162559"/>
                  </a:lnTo>
                  <a:lnTo>
                    <a:pt x="304888" y="193039"/>
                  </a:lnTo>
                  <a:lnTo>
                    <a:pt x="246408" y="276859"/>
                  </a:lnTo>
                  <a:lnTo>
                    <a:pt x="215224" y="313689"/>
                  </a:lnTo>
                  <a:lnTo>
                    <a:pt x="183066" y="340359"/>
                  </a:lnTo>
                  <a:lnTo>
                    <a:pt x="148345" y="356869"/>
                  </a:lnTo>
                  <a:lnTo>
                    <a:pt x="109472" y="361949"/>
                  </a:lnTo>
                  <a:lnTo>
                    <a:pt x="200497" y="361949"/>
                  </a:lnTo>
                  <a:lnTo>
                    <a:pt x="205681" y="356869"/>
                  </a:lnTo>
                  <a:lnTo>
                    <a:pt x="210273" y="353059"/>
                  </a:lnTo>
                  <a:lnTo>
                    <a:pt x="214140" y="349249"/>
                  </a:lnTo>
                  <a:lnTo>
                    <a:pt x="217769" y="346709"/>
                  </a:lnTo>
                  <a:lnTo>
                    <a:pt x="218977" y="345439"/>
                  </a:lnTo>
                  <a:lnTo>
                    <a:pt x="220911" y="342899"/>
                  </a:lnTo>
                  <a:lnTo>
                    <a:pt x="223086" y="341629"/>
                  </a:lnTo>
                  <a:lnTo>
                    <a:pt x="241028" y="325119"/>
                  </a:lnTo>
                  <a:lnTo>
                    <a:pt x="264727" y="306069"/>
                  </a:lnTo>
                  <a:lnTo>
                    <a:pt x="292504" y="290829"/>
                  </a:lnTo>
                  <a:lnTo>
                    <a:pt x="322679" y="285749"/>
                  </a:lnTo>
                  <a:lnTo>
                    <a:pt x="398917" y="285749"/>
                  </a:lnTo>
                  <a:lnTo>
                    <a:pt x="376069" y="280669"/>
                  </a:lnTo>
                  <a:lnTo>
                    <a:pt x="354712" y="266699"/>
                  </a:lnTo>
                  <a:lnTo>
                    <a:pt x="341330" y="246379"/>
                  </a:lnTo>
                  <a:lnTo>
                    <a:pt x="336698" y="224789"/>
                  </a:lnTo>
                  <a:lnTo>
                    <a:pt x="340129" y="204469"/>
                  </a:lnTo>
                  <a:lnTo>
                    <a:pt x="350180" y="184149"/>
                  </a:lnTo>
                  <a:lnTo>
                    <a:pt x="366485" y="170179"/>
                  </a:lnTo>
                  <a:lnTo>
                    <a:pt x="388678" y="163829"/>
                  </a:lnTo>
                  <a:lnTo>
                    <a:pt x="448235" y="163829"/>
                  </a:lnTo>
                  <a:lnTo>
                    <a:pt x="444960" y="157479"/>
                  </a:lnTo>
                  <a:lnTo>
                    <a:pt x="423916" y="140969"/>
                  </a:lnTo>
                  <a:lnTo>
                    <a:pt x="389387" y="133349"/>
                  </a:lnTo>
                  <a:close/>
                </a:path>
                <a:path w="581660" h="581660">
                  <a:moveTo>
                    <a:pt x="505359" y="325119"/>
                  </a:moveTo>
                  <a:lnTo>
                    <a:pt x="481745" y="325119"/>
                  </a:lnTo>
                  <a:lnTo>
                    <a:pt x="487288" y="330199"/>
                  </a:lnTo>
                  <a:lnTo>
                    <a:pt x="487771" y="330199"/>
                  </a:lnTo>
                  <a:lnTo>
                    <a:pt x="491638" y="335279"/>
                  </a:lnTo>
                  <a:lnTo>
                    <a:pt x="504722" y="335279"/>
                  </a:lnTo>
                  <a:lnTo>
                    <a:pt x="505689" y="330199"/>
                  </a:lnTo>
                  <a:lnTo>
                    <a:pt x="505689" y="326389"/>
                  </a:lnTo>
                  <a:lnTo>
                    <a:pt x="505359" y="325119"/>
                  </a:lnTo>
                  <a:close/>
                </a:path>
                <a:path w="581660" h="581660">
                  <a:moveTo>
                    <a:pt x="109472" y="229869"/>
                  </a:moveTo>
                  <a:lnTo>
                    <a:pt x="89286" y="233679"/>
                  </a:lnTo>
                  <a:lnTo>
                    <a:pt x="71277" y="243839"/>
                  </a:lnTo>
                  <a:lnTo>
                    <a:pt x="58345" y="260349"/>
                  </a:lnTo>
                  <a:lnTo>
                    <a:pt x="53389" y="283209"/>
                  </a:lnTo>
                  <a:lnTo>
                    <a:pt x="56985" y="302259"/>
                  </a:lnTo>
                  <a:lnTo>
                    <a:pt x="67652" y="318769"/>
                  </a:lnTo>
                  <a:lnTo>
                    <a:pt x="85208" y="330199"/>
                  </a:lnTo>
                  <a:lnTo>
                    <a:pt x="109472" y="334009"/>
                  </a:lnTo>
                  <a:lnTo>
                    <a:pt x="149139" y="326389"/>
                  </a:lnTo>
                  <a:lnTo>
                    <a:pt x="184953" y="303529"/>
                  </a:lnTo>
                  <a:lnTo>
                    <a:pt x="199883" y="287019"/>
                  </a:lnTo>
                  <a:lnTo>
                    <a:pt x="125910" y="287019"/>
                  </a:lnTo>
                  <a:lnTo>
                    <a:pt x="109849" y="284479"/>
                  </a:lnTo>
                  <a:lnTo>
                    <a:pt x="98956" y="279399"/>
                  </a:lnTo>
                  <a:lnTo>
                    <a:pt x="92595" y="273049"/>
                  </a:lnTo>
                  <a:lnTo>
                    <a:pt x="90133" y="269239"/>
                  </a:lnTo>
                  <a:lnTo>
                    <a:pt x="86504" y="262889"/>
                  </a:lnTo>
                  <a:lnTo>
                    <a:pt x="88683" y="253999"/>
                  </a:lnTo>
                  <a:lnTo>
                    <a:pt x="102218" y="246379"/>
                  </a:lnTo>
                  <a:lnTo>
                    <a:pt x="136957" y="246379"/>
                  </a:lnTo>
                  <a:lnTo>
                    <a:pt x="136019" y="242569"/>
                  </a:lnTo>
                  <a:lnTo>
                    <a:pt x="131619" y="236219"/>
                  </a:lnTo>
                  <a:lnTo>
                    <a:pt x="123095" y="231139"/>
                  </a:lnTo>
                  <a:lnTo>
                    <a:pt x="109472" y="229869"/>
                  </a:lnTo>
                  <a:close/>
                </a:path>
                <a:path w="581660" h="581660">
                  <a:moveTo>
                    <a:pt x="264726" y="201929"/>
                  </a:moveTo>
                  <a:lnTo>
                    <a:pt x="109472" y="201929"/>
                  </a:lnTo>
                  <a:lnTo>
                    <a:pt x="133596" y="205739"/>
                  </a:lnTo>
                  <a:lnTo>
                    <a:pt x="151080" y="215899"/>
                  </a:lnTo>
                  <a:lnTo>
                    <a:pt x="161720" y="231139"/>
                  </a:lnTo>
                  <a:lnTo>
                    <a:pt x="165312" y="247649"/>
                  </a:lnTo>
                  <a:lnTo>
                    <a:pt x="162929" y="260349"/>
                  </a:lnTo>
                  <a:lnTo>
                    <a:pt x="155673" y="273049"/>
                  </a:lnTo>
                  <a:lnTo>
                    <a:pt x="143386" y="283209"/>
                  </a:lnTo>
                  <a:lnTo>
                    <a:pt x="125910" y="287019"/>
                  </a:lnTo>
                  <a:lnTo>
                    <a:pt x="199883" y="287019"/>
                  </a:lnTo>
                  <a:lnTo>
                    <a:pt x="219408" y="265429"/>
                  </a:lnTo>
                  <a:lnTo>
                    <a:pt x="254996" y="215899"/>
                  </a:lnTo>
                  <a:lnTo>
                    <a:pt x="264726" y="201929"/>
                  </a:lnTo>
                  <a:close/>
                </a:path>
                <a:path w="581660" h="581660">
                  <a:moveTo>
                    <a:pt x="514761" y="105409"/>
                  </a:moveTo>
                  <a:lnTo>
                    <a:pt x="389387" y="105409"/>
                  </a:lnTo>
                  <a:lnTo>
                    <a:pt x="434284" y="114299"/>
                  </a:lnTo>
                  <a:lnTo>
                    <a:pt x="464218" y="137159"/>
                  </a:lnTo>
                  <a:lnTo>
                    <a:pt x="480914" y="166369"/>
                  </a:lnTo>
                  <a:lnTo>
                    <a:pt x="486096" y="194309"/>
                  </a:lnTo>
                  <a:lnTo>
                    <a:pt x="479688" y="229869"/>
                  </a:lnTo>
                  <a:lnTo>
                    <a:pt x="462220" y="259079"/>
                  </a:lnTo>
                  <a:lnTo>
                    <a:pt x="436324" y="279399"/>
                  </a:lnTo>
                  <a:lnTo>
                    <a:pt x="404629" y="287019"/>
                  </a:lnTo>
                  <a:lnTo>
                    <a:pt x="454866" y="287019"/>
                  </a:lnTo>
                  <a:lnTo>
                    <a:pt x="481487" y="281939"/>
                  </a:lnTo>
                  <a:lnTo>
                    <a:pt x="580947" y="281939"/>
                  </a:lnTo>
                  <a:lnTo>
                    <a:pt x="580409" y="260349"/>
                  </a:lnTo>
                  <a:lnTo>
                    <a:pt x="571897" y="214629"/>
                  </a:lnTo>
                  <a:lnTo>
                    <a:pt x="556611" y="172719"/>
                  </a:lnTo>
                  <a:lnTo>
                    <a:pt x="535115" y="132079"/>
                  </a:lnTo>
                  <a:lnTo>
                    <a:pt x="514761" y="105409"/>
                  </a:lnTo>
                  <a:close/>
                </a:path>
                <a:path w="581660" h="581660">
                  <a:moveTo>
                    <a:pt x="136957" y="246379"/>
                  </a:moveTo>
                  <a:lnTo>
                    <a:pt x="102218" y="246379"/>
                  </a:lnTo>
                  <a:lnTo>
                    <a:pt x="110438" y="248919"/>
                  </a:lnTo>
                  <a:lnTo>
                    <a:pt x="114305" y="255269"/>
                  </a:lnTo>
                  <a:lnTo>
                    <a:pt x="117206" y="259079"/>
                  </a:lnTo>
                  <a:lnTo>
                    <a:pt x="136303" y="259079"/>
                  </a:lnTo>
                  <a:lnTo>
                    <a:pt x="137269" y="247649"/>
                  </a:lnTo>
                  <a:lnTo>
                    <a:pt x="136957" y="246379"/>
                  </a:lnTo>
                  <a:close/>
                </a:path>
                <a:path w="581660" h="581660">
                  <a:moveTo>
                    <a:pt x="403179" y="191769"/>
                  </a:moveTo>
                  <a:lnTo>
                    <a:pt x="388678" y="191769"/>
                  </a:lnTo>
                  <a:lnTo>
                    <a:pt x="378615" y="195579"/>
                  </a:lnTo>
                  <a:lnTo>
                    <a:pt x="371086" y="203199"/>
                  </a:lnTo>
                  <a:lnTo>
                    <a:pt x="366368" y="214629"/>
                  </a:lnTo>
                  <a:lnTo>
                    <a:pt x="364734" y="224789"/>
                  </a:lnTo>
                  <a:lnTo>
                    <a:pt x="366853" y="234949"/>
                  </a:lnTo>
                  <a:lnTo>
                    <a:pt x="373709" y="246379"/>
                  </a:lnTo>
                  <a:lnTo>
                    <a:pt x="386051" y="255269"/>
                  </a:lnTo>
                  <a:lnTo>
                    <a:pt x="404629" y="257809"/>
                  </a:lnTo>
                  <a:lnTo>
                    <a:pt x="426989" y="252729"/>
                  </a:lnTo>
                  <a:lnTo>
                    <a:pt x="436842" y="243839"/>
                  </a:lnTo>
                  <a:lnTo>
                    <a:pt x="393995" y="243839"/>
                  </a:lnTo>
                  <a:lnTo>
                    <a:pt x="387711" y="240029"/>
                  </a:lnTo>
                  <a:lnTo>
                    <a:pt x="385519" y="236219"/>
                  </a:lnTo>
                  <a:lnTo>
                    <a:pt x="384553" y="232409"/>
                  </a:lnTo>
                  <a:lnTo>
                    <a:pt x="383844" y="228599"/>
                  </a:lnTo>
                  <a:lnTo>
                    <a:pt x="384327" y="224789"/>
                  </a:lnTo>
                  <a:lnTo>
                    <a:pt x="388194" y="218439"/>
                  </a:lnTo>
                  <a:lnTo>
                    <a:pt x="391320" y="217169"/>
                  </a:lnTo>
                  <a:lnTo>
                    <a:pt x="394962" y="215899"/>
                  </a:lnTo>
                  <a:lnTo>
                    <a:pt x="402696" y="214629"/>
                  </a:lnTo>
                  <a:lnTo>
                    <a:pt x="403662" y="209549"/>
                  </a:lnTo>
                  <a:lnTo>
                    <a:pt x="403609" y="201929"/>
                  </a:lnTo>
                  <a:lnTo>
                    <a:pt x="403179" y="191769"/>
                  </a:lnTo>
                  <a:close/>
                </a:path>
                <a:path w="581660" h="581660">
                  <a:moveTo>
                    <a:pt x="448235" y="163829"/>
                  </a:moveTo>
                  <a:lnTo>
                    <a:pt x="388678" y="163829"/>
                  </a:lnTo>
                  <a:lnTo>
                    <a:pt x="407227" y="167639"/>
                  </a:lnTo>
                  <a:lnTo>
                    <a:pt x="420702" y="176529"/>
                  </a:lnTo>
                  <a:lnTo>
                    <a:pt x="428919" y="189229"/>
                  </a:lnTo>
                  <a:lnTo>
                    <a:pt x="431699" y="204469"/>
                  </a:lnTo>
                  <a:lnTo>
                    <a:pt x="429631" y="218439"/>
                  </a:lnTo>
                  <a:lnTo>
                    <a:pt x="423666" y="229869"/>
                  </a:lnTo>
                  <a:lnTo>
                    <a:pt x="414161" y="237489"/>
                  </a:lnTo>
                  <a:lnTo>
                    <a:pt x="401471" y="242569"/>
                  </a:lnTo>
                  <a:lnTo>
                    <a:pt x="397862" y="243839"/>
                  </a:lnTo>
                  <a:lnTo>
                    <a:pt x="436842" y="243839"/>
                  </a:lnTo>
                  <a:lnTo>
                    <a:pt x="443880" y="237489"/>
                  </a:lnTo>
                  <a:lnTo>
                    <a:pt x="454560" y="217169"/>
                  </a:lnTo>
                  <a:lnTo>
                    <a:pt x="458285" y="194309"/>
                  </a:lnTo>
                  <a:lnTo>
                    <a:pt x="455441" y="177799"/>
                  </a:lnTo>
                  <a:lnTo>
                    <a:pt x="448235" y="163829"/>
                  </a:lnTo>
                  <a:close/>
                </a:path>
              </a:pathLst>
            </a:custGeom>
            <a:solidFill>
              <a:srgbClr val="F8D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682941" y="1306063"/>
            <a:ext cx="510540" cy="123825"/>
            <a:chOff x="1682941" y="1306063"/>
            <a:chExt cx="510540" cy="12382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82941" y="1306063"/>
              <a:ext cx="90876" cy="12347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1145" y="1309527"/>
              <a:ext cx="138989" cy="11926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76162" y="1308967"/>
              <a:ext cx="93808" cy="11837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111057" y="1309534"/>
              <a:ext cx="82550" cy="118745"/>
            </a:xfrm>
            <a:custGeom>
              <a:avLst/>
              <a:gdLst/>
              <a:ahLst/>
              <a:cxnLst/>
              <a:rect l="l" t="t" r="r" b="b"/>
              <a:pathLst>
                <a:path w="82550" h="118744">
                  <a:moveTo>
                    <a:pt x="81940" y="0"/>
                  </a:moveTo>
                  <a:lnTo>
                    <a:pt x="0" y="0"/>
                  </a:lnTo>
                  <a:lnTo>
                    <a:pt x="0" y="22872"/>
                  </a:lnTo>
                  <a:lnTo>
                    <a:pt x="0" y="43205"/>
                  </a:lnTo>
                  <a:lnTo>
                    <a:pt x="0" y="67360"/>
                  </a:lnTo>
                  <a:lnTo>
                    <a:pt x="0" y="94043"/>
                  </a:lnTo>
                  <a:lnTo>
                    <a:pt x="0" y="118198"/>
                  </a:lnTo>
                  <a:lnTo>
                    <a:pt x="81940" y="118198"/>
                  </a:lnTo>
                  <a:lnTo>
                    <a:pt x="81940" y="94043"/>
                  </a:lnTo>
                  <a:lnTo>
                    <a:pt x="31902" y="94043"/>
                  </a:lnTo>
                  <a:lnTo>
                    <a:pt x="31902" y="67360"/>
                  </a:lnTo>
                  <a:lnTo>
                    <a:pt x="72275" y="67360"/>
                  </a:lnTo>
                  <a:lnTo>
                    <a:pt x="72275" y="43205"/>
                  </a:lnTo>
                  <a:lnTo>
                    <a:pt x="31902" y="43205"/>
                  </a:lnTo>
                  <a:lnTo>
                    <a:pt x="31902" y="22872"/>
                  </a:lnTo>
                  <a:lnTo>
                    <a:pt x="81940" y="22872"/>
                  </a:lnTo>
                  <a:lnTo>
                    <a:pt x="81940" y="0"/>
                  </a:lnTo>
                  <a:close/>
                </a:path>
              </a:pathLst>
            </a:custGeom>
            <a:solidFill>
              <a:srgbClr val="222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2232863" y="1309534"/>
            <a:ext cx="229235" cy="118745"/>
          </a:xfrm>
          <a:custGeom>
            <a:avLst/>
            <a:gdLst/>
            <a:ahLst/>
            <a:cxnLst/>
            <a:rect l="l" t="t" r="r" b="b"/>
            <a:pathLst>
              <a:path w="229235" h="118744">
                <a:moveTo>
                  <a:pt x="108089" y="0"/>
                </a:moveTo>
                <a:lnTo>
                  <a:pt x="0" y="0"/>
                </a:lnTo>
                <a:lnTo>
                  <a:pt x="0" y="22872"/>
                </a:lnTo>
                <a:lnTo>
                  <a:pt x="37960" y="22872"/>
                </a:lnTo>
                <a:lnTo>
                  <a:pt x="37960" y="118198"/>
                </a:lnTo>
                <a:lnTo>
                  <a:pt x="69862" y="118198"/>
                </a:lnTo>
                <a:lnTo>
                  <a:pt x="69862" y="22872"/>
                </a:lnTo>
                <a:lnTo>
                  <a:pt x="108089" y="22872"/>
                </a:lnTo>
                <a:lnTo>
                  <a:pt x="108089" y="0"/>
                </a:lnTo>
                <a:close/>
              </a:path>
              <a:path w="229235" h="118744">
                <a:moveTo>
                  <a:pt x="228701" y="0"/>
                </a:moveTo>
                <a:lnTo>
                  <a:pt x="146494" y="0"/>
                </a:lnTo>
                <a:lnTo>
                  <a:pt x="146494" y="22872"/>
                </a:lnTo>
                <a:lnTo>
                  <a:pt x="146494" y="43205"/>
                </a:lnTo>
                <a:lnTo>
                  <a:pt x="146494" y="67360"/>
                </a:lnTo>
                <a:lnTo>
                  <a:pt x="146494" y="94043"/>
                </a:lnTo>
                <a:lnTo>
                  <a:pt x="146494" y="118198"/>
                </a:lnTo>
                <a:lnTo>
                  <a:pt x="228701" y="118198"/>
                </a:lnTo>
                <a:lnTo>
                  <a:pt x="228701" y="94043"/>
                </a:lnTo>
                <a:lnTo>
                  <a:pt x="178409" y="94043"/>
                </a:lnTo>
                <a:lnTo>
                  <a:pt x="178409" y="67360"/>
                </a:lnTo>
                <a:lnTo>
                  <a:pt x="218782" y="67360"/>
                </a:lnTo>
                <a:lnTo>
                  <a:pt x="218782" y="43205"/>
                </a:lnTo>
                <a:lnTo>
                  <a:pt x="178409" y="43205"/>
                </a:lnTo>
                <a:lnTo>
                  <a:pt x="178409" y="22872"/>
                </a:lnTo>
                <a:lnTo>
                  <a:pt x="228701" y="22872"/>
                </a:lnTo>
                <a:lnTo>
                  <a:pt x="228701" y="0"/>
                </a:lnTo>
                <a:close/>
              </a:path>
            </a:pathLst>
          </a:custGeom>
          <a:solidFill>
            <a:srgbClr val="222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86325" y="1511594"/>
            <a:ext cx="105409" cy="123697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1842490" y="1514143"/>
            <a:ext cx="1069340" cy="120014"/>
            <a:chOff x="1842490" y="1514143"/>
            <a:chExt cx="1069340" cy="120014"/>
          </a:xfrm>
        </p:grpSpPr>
        <p:sp>
          <p:nvSpPr>
            <p:cNvPr id="14" name="object 14"/>
            <p:cNvSpPr/>
            <p:nvPr/>
          </p:nvSpPr>
          <p:spPr>
            <a:xfrm>
              <a:off x="1842490" y="1514144"/>
              <a:ext cx="203835" cy="118745"/>
            </a:xfrm>
            <a:custGeom>
              <a:avLst/>
              <a:gdLst/>
              <a:ahLst/>
              <a:cxnLst/>
              <a:rect l="l" t="t" r="r" b="b"/>
              <a:pathLst>
                <a:path w="203835" h="118744">
                  <a:moveTo>
                    <a:pt x="82169" y="94056"/>
                  </a:moveTo>
                  <a:lnTo>
                    <a:pt x="31902" y="94056"/>
                  </a:lnTo>
                  <a:lnTo>
                    <a:pt x="31902" y="0"/>
                  </a:lnTo>
                  <a:lnTo>
                    <a:pt x="0" y="0"/>
                  </a:lnTo>
                  <a:lnTo>
                    <a:pt x="0" y="94056"/>
                  </a:lnTo>
                  <a:lnTo>
                    <a:pt x="0" y="118198"/>
                  </a:lnTo>
                  <a:lnTo>
                    <a:pt x="82169" y="118198"/>
                  </a:lnTo>
                  <a:lnTo>
                    <a:pt x="82169" y="94056"/>
                  </a:lnTo>
                  <a:close/>
                </a:path>
                <a:path w="203835" h="118744">
                  <a:moveTo>
                    <a:pt x="203276" y="0"/>
                  </a:moveTo>
                  <a:lnTo>
                    <a:pt x="121094" y="0"/>
                  </a:lnTo>
                  <a:lnTo>
                    <a:pt x="121094" y="24155"/>
                  </a:lnTo>
                  <a:lnTo>
                    <a:pt x="121094" y="44488"/>
                  </a:lnTo>
                  <a:lnTo>
                    <a:pt x="121094" y="67360"/>
                  </a:lnTo>
                  <a:lnTo>
                    <a:pt x="121094" y="94056"/>
                  </a:lnTo>
                  <a:lnTo>
                    <a:pt x="121094" y="118198"/>
                  </a:lnTo>
                  <a:lnTo>
                    <a:pt x="203276" y="118198"/>
                  </a:lnTo>
                  <a:lnTo>
                    <a:pt x="203276" y="94056"/>
                  </a:lnTo>
                  <a:lnTo>
                    <a:pt x="152996" y="94056"/>
                  </a:lnTo>
                  <a:lnTo>
                    <a:pt x="152996" y="67360"/>
                  </a:lnTo>
                  <a:lnTo>
                    <a:pt x="193382" y="67360"/>
                  </a:lnTo>
                  <a:lnTo>
                    <a:pt x="193382" y="44488"/>
                  </a:lnTo>
                  <a:lnTo>
                    <a:pt x="152996" y="44488"/>
                  </a:lnTo>
                  <a:lnTo>
                    <a:pt x="152996" y="24155"/>
                  </a:lnTo>
                  <a:lnTo>
                    <a:pt x="203276" y="24155"/>
                  </a:lnTo>
                  <a:lnTo>
                    <a:pt x="203276" y="0"/>
                  </a:lnTo>
                  <a:close/>
                </a:path>
              </a:pathLst>
            </a:custGeom>
            <a:solidFill>
              <a:srgbClr val="222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2764" y="1514257"/>
              <a:ext cx="113853" cy="11837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30229" y="1514257"/>
              <a:ext cx="104668" cy="1198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58841" y="1514143"/>
              <a:ext cx="432209" cy="11848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829496" y="1514144"/>
              <a:ext cx="82550" cy="118745"/>
            </a:xfrm>
            <a:custGeom>
              <a:avLst/>
              <a:gdLst/>
              <a:ahLst/>
              <a:cxnLst/>
              <a:rect l="l" t="t" r="r" b="b"/>
              <a:pathLst>
                <a:path w="82550" h="118744">
                  <a:moveTo>
                    <a:pt x="82169" y="0"/>
                  </a:moveTo>
                  <a:lnTo>
                    <a:pt x="0" y="0"/>
                  </a:lnTo>
                  <a:lnTo>
                    <a:pt x="0" y="24155"/>
                  </a:lnTo>
                  <a:lnTo>
                    <a:pt x="0" y="44488"/>
                  </a:lnTo>
                  <a:lnTo>
                    <a:pt x="0" y="67360"/>
                  </a:lnTo>
                  <a:lnTo>
                    <a:pt x="0" y="94056"/>
                  </a:lnTo>
                  <a:lnTo>
                    <a:pt x="0" y="118198"/>
                  </a:lnTo>
                  <a:lnTo>
                    <a:pt x="82169" y="118198"/>
                  </a:lnTo>
                  <a:lnTo>
                    <a:pt x="82169" y="94056"/>
                  </a:lnTo>
                  <a:lnTo>
                    <a:pt x="31902" y="94056"/>
                  </a:lnTo>
                  <a:lnTo>
                    <a:pt x="31902" y="67360"/>
                  </a:lnTo>
                  <a:lnTo>
                    <a:pt x="72275" y="67360"/>
                  </a:lnTo>
                  <a:lnTo>
                    <a:pt x="72275" y="44488"/>
                  </a:lnTo>
                  <a:lnTo>
                    <a:pt x="31902" y="44488"/>
                  </a:lnTo>
                  <a:lnTo>
                    <a:pt x="31902" y="24155"/>
                  </a:lnTo>
                  <a:lnTo>
                    <a:pt x="82169" y="24155"/>
                  </a:lnTo>
                  <a:lnTo>
                    <a:pt x="82169" y="0"/>
                  </a:lnTo>
                  <a:close/>
                </a:path>
              </a:pathLst>
            </a:custGeom>
            <a:solidFill>
              <a:srgbClr val="222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962427" y="1514257"/>
            <a:ext cx="104443" cy="119824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7807452" y="0"/>
            <a:ext cx="4384675" cy="6858000"/>
            <a:chOff x="7807452" y="0"/>
            <a:chExt cx="4384675" cy="6858000"/>
          </a:xfrm>
        </p:grpSpPr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08848" y="0"/>
              <a:ext cx="3883152" cy="685799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807452" y="0"/>
              <a:ext cx="798576" cy="6857998"/>
            </a:xfrm>
            <a:prstGeom prst="rect">
              <a:avLst/>
            </a:prstGeom>
          </p:spPr>
        </p:pic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1674622" y="2391613"/>
            <a:ext cx="5091430" cy="1301115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304800" marR="5080" indent="-292735">
              <a:lnSpc>
                <a:spcPts val="4750"/>
              </a:lnSpc>
              <a:spcBef>
                <a:spcPts val="705"/>
              </a:spcBef>
            </a:pPr>
            <a:r>
              <a:rPr dirty="0"/>
              <a:t>S</a:t>
            </a:r>
            <a:r>
              <a:rPr spc="165" dirty="0"/>
              <a:t> </a:t>
            </a:r>
            <a:r>
              <a:rPr dirty="0"/>
              <a:t>O</a:t>
            </a:r>
            <a:r>
              <a:rPr spc="170" dirty="0"/>
              <a:t> </a:t>
            </a:r>
            <a:r>
              <a:rPr dirty="0"/>
              <a:t>U</a:t>
            </a:r>
            <a:r>
              <a:rPr spc="170" dirty="0"/>
              <a:t> </a:t>
            </a:r>
            <a:r>
              <a:rPr dirty="0"/>
              <a:t>T</a:t>
            </a:r>
            <a:r>
              <a:rPr spc="170" dirty="0"/>
              <a:t> </a:t>
            </a:r>
            <a:r>
              <a:rPr dirty="0"/>
              <a:t>H</a:t>
            </a:r>
            <a:r>
              <a:rPr spc="165" dirty="0"/>
              <a:t> </a:t>
            </a:r>
            <a:r>
              <a:rPr dirty="0"/>
              <a:t>E</a:t>
            </a:r>
            <a:r>
              <a:rPr spc="175" dirty="0"/>
              <a:t> </a:t>
            </a:r>
            <a:r>
              <a:rPr dirty="0"/>
              <a:t>A</a:t>
            </a:r>
            <a:r>
              <a:rPr spc="165" dirty="0"/>
              <a:t> </a:t>
            </a:r>
            <a:r>
              <a:rPr dirty="0"/>
              <a:t>S</a:t>
            </a:r>
            <a:r>
              <a:rPr spc="165" dirty="0"/>
              <a:t> </a:t>
            </a:r>
            <a:r>
              <a:rPr spc="-50" dirty="0"/>
              <a:t>T </a:t>
            </a:r>
            <a:r>
              <a:rPr dirty="0"/>
              <a:t>B</a:t>
            </a:r>
            <a:r>
              <a:rPr spc="175" dirty="0"/>
              <a:t> </a:t>
            </a:r>
            <a:r>
              <a:rPr dirty="0"/>
              <a:t>O</a:t>
            </a:r>
            <a:r>
              <a:rPr spc="170" dirty="0"/>
              <a:t> </a:t>
            </a:r>
            <a:r>
              <a:rPr dirty="0"/>
              <a:t>O</a:t>
            </a:r>
            <a:r>
              <a:rPr spc="170" dirty="0"/>
              <a:t> </a:t>
            </a:r>
            <a:r>
              <a:rPr dirty="0"/>
              <a:t>K</a:t>
            </a:r>
            <a:r>
              <a:rPr spc="175" dirty="0"/>
              <a:t> </a:t>
            </a:r>
            <a:r>
              <a:rPr dirty="0"/>
              <a:t>I</a:t>
            </a:r>
            <a:r>
              <a:rPr spc="175" dirty="0"/>
              <a:t> </a:t>
            </a:r>
            <a:r>
              <a:rPr dirty="0"/>
              <a:t>N</a:t>
            </a:r>
            <a:r>
              <a:rPr spc="175" dirty="0"/>
              <a:t> </a:t>
            </a:r>
            <a:r>
              <a:rPr dirty="0"/>
              <a:t>G</a:t>
            </a:r>
            <a:r>
              <a:rPr spc="170" dirty="0"/>
              <a:t> </a:t>
            </a:r>
            <a:r>
              <a:rPr spc="-50" dirty="0"/>
              <a:t>S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786485" y="4426458"/>
            <a:ext cx="5758815" cy="1500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4795" indent="-252095">
              <a:lnSpc>
                <a:spcPct val="100000"/>
              </a:lnSpc>
              <a:spcBef>
                <a:spcPts val="100"/>
              </a:spcBef>
              <a:buChar char="•"/>
              <a:tabLst>
                <a:tab pos="264795" algn="l"/>
                <a:tab pos="1611630" algn="l"/>
                <a:tab pos="3687445" algn="l"/>
              </a:tabLst>
            </a:pP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S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H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O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W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S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	A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T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T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E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N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D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E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D</a:t>
            </a:r>
            <a:r>
              <a:rPr sz="2000" b="1" spc="-229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: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	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8</a:t>
            </a:r>
            <a:endParaRPr sz="2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1F2F60"/>
              </a:buClr>
              <a:buFont typeface="Georgia"/>
              <a:buChar char="•"/>
            </a:pPr>
            <a:endParaRPr sz="1900">
              <a:latin typeface="Georgia"/>
              <a:cs typeface="Georgia"/>
            </a:endParaRPr>
          </a:p>
          <a:p>
            <a:pPr marL="264795" indent="-252095">
              <a:lnSpc>
                <a:spcPct val="100000"/>
              </a:lnSpc>
              <a:buChar char="•"/>
              <a:tabLst>
                <a:tab pos="264795" algn="l"/>
                <a:tab pos="1397635" algn="l"/>
                <a:tab pos="2958465" algn="l"/>
              </a:tabLst>
            </a:pP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R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O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O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M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	N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I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G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H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T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S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: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	2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8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,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6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5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2</a:t>
            </a:r>
            <a:endParaRPr sz="2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1F2F60"/>
              </a:buClr>
              <a:buFont typeface="Georgia"/>
              <a:buChar char="•"/>
            </a:pPr>
            <a:endParaRPr sz="1900">
              <a:latin typeface="Georgia"/>
              <a:cs typeface="Georgia"/>
            </a:endParaRPr>
          </a:p>
          <a:p>
            <a:pPr marL="264795" indent="-252095">
              <a:lnSpc>
                <a:spcPct val="100000"/>
              </a:lnSpc>
              <a:buChar char="•"/>
              <a:tabLst>
                <a:tab pos="264795" algn="l"/>
                <a:tab pos="2216150" algn="l"/>
                <a:tab pos="3774440" algn="l"/>
              </a:tabLst>
            </a:pP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E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C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O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N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O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M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I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C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	I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M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P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A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C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T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: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	$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2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2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,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6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3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1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,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6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4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4</a:t>
            </a:r>
            <a:endParaRPr sz="2000">
              <a:latin typeface="Georgia"/>
              <a:cs typeface="Georgia"/>
            </a:endParaRPr>
          </a:p>
        </p:txBody>
      </p:sp>
      <p:pic>
        <p:nvPicPr>
          <p:cNvPr id="25" name="object 2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373367" y="419100"/>
            <a:ext cx="1248156" cy="15758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8F3D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018444" y="1179268"/>
            <a:ext cx="582295" cy="581660"/>
            <a:chOff x="1018444" y="1179268"/>
            <a:chExt cx="582295" cy="581660"/>
          </a:xfrm>
        </p:grpSpPr>
        <p:sp>
          <p:nvSpPr>
            <p:cNvPr id="4" name="object 4"/>
            <p:cNvSpPr/>
            <p:nvPr/>
          </p:nvSpPr>
          <p:spPr>
            <a:xfrm>
              <a:off x="1018652" y="1237582"/>
              <a:ext cx="581660" cy="418465"/>
            </a:xfrm>
            <a:custGeom>
              <a:avLst/>
              <a:gdLst/>
              <a:ahLst/>
              <a:cxnLst/>
              <a:rect l="l" t="t" r="r" b="b"/>
              <a:pathLst>
                <a:path w="581660" h="418464">
                  <a:moveTo>
                    <a:pt x="329722" y="0"/>
                  </a:moveTo>
                  <a:lnTo>
                    <a:pt x="107088" y="53248"/>
                  </a:lnTo>
                  <a:lnTo>
                    <a:pt x="0" y="232387"/>
                  </a:lnTo>
                  <a:lnTo>
                    <a:pt x="9173" y="304014"/>
                  </a:lnTo>
                  <a:lnTo>
                    <a:pt x="32420" y="363185"/>
                  </a:lnTo>
                  <a:lnTo>
                    <a:pt x="56257" y="403432"/>
                  </a:lnTo>
                  <a:lnTo>
                    <a:pt x="67200" y="418285"/>
                  </a:lnTo>
                  <a:lnTo>
                    <a:pt x="515857" y="417317"/>
                  </a:lnTo>
                  <a:lnTo>
                    <a:pt x="551117" y="361784"/>
                  </a:lnTo>
                  <a:lnTo>
                    <a:pt x="570939" y="307113"/>
                  </a:lnTo>
                  <a:lnTo>
                    <a:pt x="579655" y="265423"/>
                  </a:lnTo>
                  <a:lnTo>
                    <a:pt x="581598" y="248833"/>
                  </a:lnTo>
                  <a:lnTo>
                    <a:pt x="461718" y="35821"/>
                  </a:lnTo>
                  <a:lnTo>
                    <a:pt x="329722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18444" y="1179268"/>
              <a:ext cx="581660" cy="581660"/>
            </a:xfrm>
            <a:custGeom>
              <a:avLst/>
              <a:gdLst/>
              <a:ahLst/>
              <a:cxnLst/>
              <a:rect l="l" t="t" r="r" b="b"/>
              <a:pathLst>
                <a:path w="581660" h="581660">
                  <a:moveTo>
                    <a:pt x="39610" y="438149"/>
                  </a:moveTo>
                  <a:lnTo>
                    <a:pt x="66515" y="476249"/>
                  </a:lnTo>
                  <a:lnTo>
                    <a:pt x="99183" y="510539"/>
                  </a:lnTo>
                  <a:lnTo>
                    <a:pt x="136967" y="538479"/>
                  </a:lnTo>
                  <a:lnTo>
                    <a:pt x="179224" y="560069"/>
                  </a:lnTo>
                  <a:lnTo>
                    <a:pt x="225309" y="575309"/>
                  </a:lnTo>
                  <a:lnTo>
                    <a:pt x="274576" y="581659"/>
                  </a:lnTo>
                  <a:lnTo>
                    <a:pt x="327143" y="580389"/>
                  </a:lnTo>
                  <a:lnTo>
                    <a:pt x="377145" y="570229"/>
                  </a:lnTo>
                  <a:lnTo>
                    <a:pt x="423703" y="551179"/>
                  </a:lnTo>
                  <a:lnTo>
                    <a:pt x="465938" y="524509"/>
                  </a:lnTo>
                  <a:lnTo>
                    <a:pt x="502968" y="491489"/>
                  </a:lnTo>
                  <a:lnTo>
                    <a:pt x="533913" y="452119"/>
                  </a:lnTo>
                  <a:lnTo>
                    <a:pt x="534598" y="450849"/>
                  </a:lnTo>
                  <a:lnTo>
                    <a:pt x="94483" y="450849"/>
                  </a:lnTo>
                  <a:lnTo>
                    <a:pt x="79485" y="449579"/>
                  </a:lnTo>
                  <a:lnTo>
                    <a:pt x="65325" y="447039"/>
                  </a:lnTo>
                  <a:lnTo>
                    <a:pt x="52025" y="443229"/>
                  </a:lnTo>
                  <a:lnTo>
                    <a:pt x="39610" y="438149"/>
                  </a:lnTo>
                  <a:close/>
                </a:path>
                <a:path w="581660" h="581660">
                  <a:moveTo>
                    <a:pt x="322679" y="313689"/>
                  </a:moveTo>
                  <a:lnTo>
                    <a:pt x="277085" y="331469"/>
                  </a:lnTo>
                  <a:lnTo>
                    <a:pt x="242908" y="360679"/>
                  </a:lnTo>
                  <a:lnTo>
                    <a:pt x="238074" y="365759"/>
                  </a:lnTo>
                  <a:lnTo>
                    <a:pt x="232996" y="369569"/>
                  </a:lnTo>
                  <a:lnTo>
                    <a:pt x="229370" y="373379"/>
                  </a:lnTo>
                  <a:lnTo>
                    <a:pt x="225020" y="377189"/>
                  </a:lnTo>
                  <a:lnTo>
                    <a:pt x="200238" y="400049"/>
                  </a:lnTo>
                  <a:lnTo>
                    <a:pt x="169451" y="424179"/>
                  </a:lnTo>
                  <a:lnTo>
                    <a:pt x="133814" y="443229"/>
                  </a:lnTo>
                  <a:lnTo>
                    <a:pt x="94483" y="450849"/>
                  </a:lnTo>
                  <a:lnTo>
                    <a:pt x="534598" y="450849"/>
                  </a:lnTo>
                  <a:lnTo>
                    <a:pt x="545561" y="430529"/>
                  </a:lnTo>
                  <a:lnTo>
                    <a:pt x="493830" y="430529"/>
                  </a:lnTo>
                  <a:lnTo>
                    <a:pt x="487179" y="429259"/>
                  </a:lnTo>
                  <a:lnTo>
                    <a:pt x="321487" y="429259"/>
                  </a:lnTo>
                  <a:lnTo>
                    <a:pt x="298222" y="425449"/>
                  </a:lnTo>
                  <a:lnTo>
                    <a:pt x="279589" y="415289"/>
                  </a:lnTo>
                  <a:lnTo>
                    <a:pt x="267216" y="398779"/>
                  </a:lnTo>
                  <a:lnTo>
                    <a:pt x="262730" y="378459"/>
                  </a:lnTo>
                  <a:lnTo>
                    <a:pt x="265509" y="361949"/>
                  </a:lnTo>
                  <a:lnTo>
                    <a:pt x="273180" y="349249"/>
                  </a:lnTo>
                  <a:lnTo>
                    <a:pt x="284749" y="339089"/>
                  </a:lnTo>
                  <a:lnTo>
                    <a:pt x="299219" y="335279"/>
                  </a:lnTo>
                  <a:lnTo>
                    <a:pt x="361328" y="335279"/>
                  </a:lnTo>
                  <a:lnTo>
                    <a:pt x="355465" y="326389"/>
                  </a:lnTo>
                  <a:lnTo>
                    <a:pt x="341693" y="316229"/>
                  </a:lnTo>
                  <a:lnTo>
                    <a:pt x="322679" y="313689"/>
                  </a:lnTo>
                  <a:close/>
                </a:path>
                <a:path w="581660" h="581660">
                  <a:moveTo>
                    <a:pt x="557894" y="407669"/>
                  </a:moveTo>
                  <a:lnTo>
                    <a:pt x="542813" y="416559"/>
                  </a:lnTo>
                  <a:lnTo>
                    <a:pt x="526672" y="424179"/>
                  </a:lnTo>
                  <a:lnTo>
                    <a:pt x="510125" y="429259"/>
                  </a:lnTo>
                  <a:lnTo>
                    <a:pt x="493830" y="430529"/>
                  </a:lnTo>
                  <a:lnTo>
                    <a:pt x="545561" y="430529"/>
                  </a:lnTo>
                  <a:lnTo>
                    <a:pt x="557894" y="407669"/>
                  </a:lnTo>
                  <a:close/>
                </a:path>
                <a:path w="581660" h="581660">
                  <a:moveTo>
                    <a:pt x="398917" y="285749"/>
                  </a:moveTo>
                  <a:lnTo>
                    <a:pt x="322679" y="285749"/>
                  </a:lnTo>
                  <a:lnTo>
                    <a:pt x="353584" y="290829"/>
                  </a:lnTo>
                  <a:lnTo>
                    <a:pt x="376077" y="307339"/>
                  </a:lnTo>
                  <a:lnTo>
                    <a:pt x="389822" y="328929"/>
                  </a:lnTo>
                  <a:lnTo>
                    <a:pt x="394478" y="354329"/>
                  </a:lnTo>
                  <a:lnTo>
                    <a:pt x="389735" y="380999"/>
                  </a:lnTo>
                  <a:lnTo>
                    <a:pt x="375747" y="405129"/>
                  </a:lnTo>
                  <a:lnTo>
                    <a:pt x="352877" y="422909"/>
                  </a:lnTo>
                  <a:lnTo>
                    <a:pt x="321487" y="429259"/>
                  </a:lnTo>
                  <a:lnTo>
                    <a:pt x="487179" y="429259"/>
                  </a:lnTo>
                  <a:lnTo>
                    <a:pt x="460576" y="424179"/>
                  </a:lnTo>
                  <a:lnTo>
                    <a:pt x="434329" y="408939"/>
                  </a:lnTo>
                  <a:lnTo>
                    <a:pt x="417103" y="386079"/>
                  </a:lnTo>
                  <a:lnTo>
                    <a:pt x="410913" y="356869"/>
                  </a:lnTo>
                  <a:lnTo>
                    <a:pt x="416743" y="327659"/>
                  </a:lnTo>
                  <a:lnTo>
                    <a:pt x="432339" y="304799"/>
                  </a:lnTo>
                  <a:lnTo>
                    <a:pt x="454866" y="287019"/>
                  </a:lnTo>
                  <a:lnTo>
                    <a:pt x="404629" y="287019"/>
                  </a:lnTo>
                  <a:lnTo>
                    <a:pt x="398917" y="285749"/>
                  </a:lnTo>
                  <a:close/>
                </a:path>
                <a:path w="581660" h="581660">
                  <a:moveTo>
                    <a:pt x="307437" y="0"/>
                  </a:moveTo>
                  <a:lnTo>
                    <a:pt x="260082" y="1269"/>
                  </a:lnTo>
                  <a:lnTo>
                    <a:pt x="214738" y="10159"/>
                  </a:lnTo>
                  <a:lnTo>
                    <a:pt x="172039" y="25399"/>
                  </a:lnTo>
                  <a:lnTo>
                    <a:pt x="132618" y="46989"/>
                  </a:lnTo>
                  <a:lnTo>
                    <a:pt x="97110" y="73659"/>
                  </a:lnTo>
                  <a:lnTo>
                    <a:pt x="66149" y="106679"/>
                  </a:lnTo>
                  <a:lnTo>
                    <a:pt x="40368" y="143509"/>
                  </a:lnTo>
                  <a:lnTo>
                    <a:pt x="20402" y="184149"/>
                  </a:lnTo>
                  <a:lnTo>
                    <a:pt x="6884" y="227329"/>
                  </a:lnTo>
                  <a:lnTo>
                    <a:pt x="449" y="274319"/>
                  </a:lnTo>
                  <a:lnTo>
                    <a:pt x="0" y="297179"/>
                  </a:lnTo>
                  <a:lnTo>
                    <a:pt x="902" y="316229"/>
                  </a:lnTo>
                  <a:lnTo>
                    <a:pt x="6975" y="355599"/>
                  </a:lnTo>
                  <a:lnTo>
                    <a:pt x="25921" y="389889"/>
                  </a:lnTo>
                  <a:lnTo>
                    <a:pt x="30646" y="394969"/>
                  </a:lnTo>
                  <a:lnTo>
                    <a:pt x="76685" y="421639"/>
                  </a:lnTo>
                  <a:lnTo>
                    <a:pt x="94483" y="422909"/>
                  </a:lnTo>
                  <a:lnTo>
                    <a:pt x="126441" y="415289"/>
                  </a:lnTo>
                  <a:lnTo>
                    <a:pt x="156700" y="398779"/>
                  </a:lnTo>
                  <a:lnTo>
                    <a:pt x="183650" y="378459"/>
                  </a:lnTo>
                  <a:lnTo>
                    <a:pt x="200497" y="361949"/>
                  </a:lnTo>
                  <a:lnTo>
                    <a:pt x="109472" y="361949"/>
                  </a:lnTo>
                  <a:lnTo>
                    <a:pt x="76134" y="356869"/>
                  </a:lnTo>
                  <a:lnTo>
                    <a:pt x="49460" y="340359"/>
                  </a:lnTo>
                  <a:lnTo>
                    <a:pt x="31760" y="314959"/>
                  </a:lnTo>
                  <a:lnTo>
                    <a:pt x="25347" y="283209"/>
                  </a:lnTo>
                  <a:lnTo>
                    <a:pt x="32814" y="248919"/>
                  </a:lnTo>
                  <a:lnTo>
                    <a:pt x="52270" y="223519"/>
                  </a:lnTo>
                  <a:lnTo>
                    <a:pt x="79295" y="207009"/>
                  </a:lnTo>
                  <a:lnTo>
                    <a:pt x="109472" y="201929"/>
                  </a:lnTo>
                  <a:lnTo>
                    <a:pt x="264726" y="201929"/>
                  </a:lnTo>
                  <a:lnTo>
                    <a:pt x="281532" y="177799"/>
                  </a:lnTo>
                  <a:lnTo>
                    <a:pt x="312128" y="142239"/>
                  </a:lnTo>
                  <a:lnTo>
                    <a:pt x="347756" y="115569"/>
                  </a:lnTo>
                  <a:lnTo>
                    <a:pt x="389387" y="105409"/>
                  </a:lnTo>
                  <a:lnTo>
                    <a:pt x="514761" y="105409"/>
                  </a:lnTo>
                  <a:lnTo>
                    <a:pt x="507977" y="96519"/>
                  </a:lnTo>
                  <a:lnTo>
                    <a:pt x="475761" y="66039"/>
                  </a:lnTo>
                  <a:lnTo>
                    <a:pt x="439033" y="40639"/>
                  </a:lnTo>
                  <a:lnTo>
                    <a:pt x="398359" y="20319"/>
                  </a:lnTo>
                  <a:lnTo>
                    <a:pt x="354305" y="6349"/>
                  </a:lnTo>
                  <a:lnTo>
                    <a:pt x="307437" y="0"/>
                  </a:lnTo>
                  <a:close/>
                </a:path>
                <a:path w="581660" h="581660">
                  <a:moveTo>
                    <a:pt x="481487" y="309879"/>
                  </a:moveTo>
                  <a:lnTo>
                    <a:pt x="465773" y="313689"/>
                  </a:lnTo>
                  <a:lnTo>
                    <a:pt x="452158" y="323849"/>
                  </a:lnTo>
                  <a:lnTo>
                    <a:pt x="442573" y="339089"/>
                  </a:lnTo>
                  <a:lnTo>
                    <a:pt x="438949" y="356869"/>
                  </a:lnTo>
                  <a:lnTo>
                    <a:pt x="442970" y="374649"/>
                  </a:lnTo>
                  <a:lnTo>
                    <a:pt x="454245" y="389889"/>
                  </a:lnTo>
                  <a:lnTo>
                    <a:pt x="471592" y="398779"/>
                  </a:lnTo>
                  <a:lnTo>
                    <a:pt x="493830" y="402589"/>
                  </a:lnTo>
                  <a:lnTo>
                    <a:pt x="505328" y="400049"/>
                  </a:lnTo>
                  <a:lnTo>
                    <a:pt x="521451" y="393699"/>
                  </a:lnTo>
                  <a:lnTo>
                    <a:pt x="539659" y="383539"/>
                  </a:lnTo>
                  <a:lnTo>
                    <a:pt x="557411" y="370839"/>
                  </a:lnTo>
                  <a:lnTo>
                    <a:pt x="563630" y="363219"/>
                  </a:lnTo>
                  <a:lnTo>
                    <a:pt x="497471" y="363219"/>
                  </a:lnTo>
                  <a:lnTo>
                    <a:pt x="489079" y="361949"/>
                  </a:lnTo>
                  <a:lnTo>
                    <a:pt x="462410" y="336549"/>
                  </a:lnTo>
                  <a:lnTo>
                    <a:pt x="467727" y="331469"/>
                  </a:lnTo>
                  <a:lnTo>
                    <a:pt x="473044" y="325119"/>
                  </a:lnTo>
                  <a:lnTo>
                    <a:pt x="505359" y="325119"/>
                  </a:lnTo>
                  <a:lnTo>
                    <a:pt x="504699" y="322579"/>
                  </a:lnTo>
                  <a:lnTo>
                    <a:pt x="501032" y="316229"/>
                  </a:lnTo>
                  <a:lnTo>
                    <a:pt x="493643" y="311149"/>
                  </a:lnTo>
                  <a:lnTo>
                    <a:pt x="481487" y="309879"/>
                  </a:lnTo>
                  <a:close/>
                </a:path>
                <a:path w="581660" h="581660">
                  <a:moveTo>
                    <a:pt x="307920" y="363219"/>
                  </a:moveTo>
                  <a:lnTo>
                    <a:pt x="295610" y="363219"/>
                  </a:lnTo>
                  <a:lnTo>
                    <a:pt x="290776" y="370839"/>
                  </a:lnTo>
                  <a:lnTo>
                    <a:pt x="290776" y="378459"/>
                  </a:lnTo>
                  <a:lnTo>
                    <a:pt x="293091" y="387349"/>
                  </a:lnTo>
                  <a:lnTo>
                    <a:pt x="299509" y="394969"/>
                  </a:lnTo>
                  <a:lnTo>
                    <a:pt x="309238" y="400049"/>
                  </a:lnTo>
                  <a:lnTo>
                    <a:pt x="321487" y="401319"/>
                  </a:lnTo>
                  <a:lnTo>
                    <a:pt x="341081" y="397509"/>
                  </a:lnTo>
                  <a:lnTo>
                    <a:pt x="348936" y="391159"/>
                  </a:lnTo>
                  <a:lnTo>
                    <a:pt x="321713" y="391159"/>
                  </a:lnTo>
                  <a:lnTo>
                    <a:pt x="318329" y="389889"/>
                  </a:lnTo>
                  <a:lnTo>
                    <a:pt x="311078" y="387349"/>
                  </a:lnTo>
                  <a:lnTo>
                    <a:pt x="307437" y="378459"/>
                  </a:lnTo>
                  <a:lnTo>
                    <a:pt x="310337" y="372109"/>
                  </a:lnTo>
                  <a:lnTo>
                    <a:pt x="311078" y="369569"/>
                  </a:lnTo>
                  <a:lnTo>
                    <a:pt x="310595" y="367029"/>
                  </a:lnTo>
                  <a:lnTo>
                    <a:pt x="309370" y="365759"/>
                  </a:lnTo>
                  <a:lnTo>
                    <a:pt x="307920" y="363219"/>
                  </a:lnTo>
                  <a:close/>
                </a:path>
                <a:path w="581660" h="581660">
                  <a:moveTo>
                    <a:pt x="361328" y="335279"/>
                  </a:moveTo>
                  <a:lnTo>
                    <a:pt x="308880" y="335279"/>
                  </a:lnTo>
                  <a:lnTo>
                    <a:pt x="317701" y="337819"/>
                  </a:lnTo>
                  <a:lnTo>
                    <a:pt x="325385" y="341629"/>
                  </a:lnTo>
                  <a:lnTo>
                    <a:pt x="331638" y="349249"/>
                  </a:lnTo>
                  <a:lnTo>
                    <a:pt x="336028" y="355599"/>
                  </a:lnTo>
                  <a:lnTo>
                    <a:pt x="338309" y="364489"/>
                  </a:lnTo>
                  <a:lnTo>
                    <a:pt x="338463" y="373379"/>
                  </a:lnTo>
                  <a:lnTo>
                    <a:pt x="336472" y="380999"/>
                  </a:lnTo>
                  <a:lnTo>
                    <a:pt x="335022" y="384809"/>
                  </a:lnTo>
                  <a:lnTo>
                    <a:pt x="332347" y="387349"/>
                  </a:lnTo>
                  <a:lnTo>
                    <a:pt x="325580" y="391159"/>
                  </a:lnTo>
                  <a:lnTo>
                    <a:pt x="348936" y="391159"/>
                  </a:lnTo>
                  <a:lnTo>
                    <a:pt x="355219" y="386079"/>
                  </a:lnTo>
                  <a:lnTo>
                    <a:pt x="363786" y="372109"/>
                  </a:lnTo>
                  <a:lnTo>
                    <a:pt x="366667" y="354329"/>
                  </a:lnTo>
                  <a:lnTo>
                    <a:pt x="363841" y="339089"/>
                  </a:lnTo>
                  <a:lnTo>
                    <a:pt x="361328" y="335279"/>
                  </a:lnTo>
                  <a:close/>
                </a:path>
                <a:path w="581660" h="581660">
                  <a:moveTo>
                    <a:pt x="580947" y="281939"/>
                  </a:moveTo>
                  <a:lnTo>
                    <a:pt x="481487" y="281939"/>
                  </a:lnTo>
                  <a:lnTo>
                    <a:pt x="504849" y="285749"/>
                  </a:lnTo>
                  <a:lnTo>
                    <a:pt x="521117" y="297179"/>
                  </a:lnTo>
                  <a:lnTo>
                    <a:pt x="530629" y="312419"/>
                  </a:lnTo>
                  <a:lnTo>
                    <a:pt x="533725" y="326389"/>
                  </a:lnTo>
                  <a:lnTo>
                    <a:pt x="530983" y="341629"/>
                  </a:lnTo>
                  <a:lnTo>
                    <a:pt x="523393" y="353059"/>
                  </a:lnTo>
                  <a:lnTo>
                    <a:pt x="511905" y="359409"/>
                  </a:lnTo>
                  <a:lnTo>
                    <a:pt x="497471" y="363219"/>
                  </a:lnTo>
                  <a:lnTo>
                    <a:pt x="563630" y="363219"/>
                  </a:lnTo>
                  <a:lnTo>
                    <a:pt x="580355" y="322579"/>
                  </a:lnTo>
                  <a:lnTo>
                    <a:pt x="581451" y="309879"/>
                  </a:lnTo>
                  <a:lnTo>
                    <a:pt x="581327" y="297179"/>
                  </a:lnTo>
                  <a:lnTo>
                    <a:pt x="580947" y="281939"/>
                  </a:lnTo>
                  <a:close/>
                </a:path>
                <a:path w="581660" h="581660">
                  <a:moveTo>
                    <a:pt x="389387" y="133349"/>
                  </a:moveTo>
                  <a:lnTo>
                    <a:pt x="359444" y="140969"/>
                  </a:lnTo>
                  <a:lnTo>
                    <a:pt x="331622" y="162559"/>
                  </a:lnTo>
                  <a:lnTo>
                    <a:pt x="304888" y="193039"/>
                  </a:lnTo>
                  <a:lnTo>
                    <a:pt x="246408" y="276859"/>
                  </a:lnTo>
                  <a:lnTo>
                    <a:pt x="215224" y="313689"/>
                  </a:lnTo>
                  <a:lnTo>
                    <a:pt x="183066" y="340359"/>
                  </a:lnTo>
                  <a:lnTo>
                    <a:pt x="148345" y="356869"/>
                  </a:lnTo>
                  <a:lnTo>
                    <a:pt x="109472" y="361949"/>
                  </a:lnTo>
                  <a:lnTo>
                    <a:pt x="200497" y="361949"/>
                  </a:lnTo>
                  <a:lnTo>
                    <a:pt x="205681" y="356869"/>
                  </a:lnTo>
                  <a:lnTo>
                    <a:pt x="210273" y="353059"/>
                  </a:lnTo>
                  <a:lnTo>
                    <a:pt x="214140" y="349249"/>
                  </a:lnTo>
                  <a:lnTo>
                    <a:pt x="217769" y="346709"/>
                  </a:lnTo>
                  <a:lnTo>
                    <a:pt x="218977" y="345439"/>
                  </a:lnTo>
                  <a:lnTo>
                    <a:pt x="220911" y="342899"/>
                  </a:lnTo>
                  <a:lnTo>
                    <a:pt x="223086" y="341629"/>
                  </a:lnTo>
                  <a:lnTo>
                    <a:pt x="241028" y="325119"/>
                  </a:lnTo>
                  <a:lnTo>
                    <a:pt x="264727" y="306069"/>
                  </a:lnTo>
                  <a:lnTo>
                    <a:pt x="292504" y="290829"/>
                  </a:lnTo>
                  <a:lnTo>
                    <a:pt x="322679" y="285749"/>
                  </a:lnTo>
                  <a:lnTo>
                    <a:pt x="398917" y="285749"/>
                  </a:lnTo>
                  <a:lnTo>
                    <a:pt x="376069" y="280669"/>
                  </a:lnTo>
                  <a:lnTo>
                    <a:pt x="354712" y="266699"/>
                  </a:lnTo>
                  <a:lnTo>
                    <a:pt x="341330" y="246379"/>
                  </a:lnTo>
                  <a:lnTo>
                    <a:pt x="336698" y="224789"/>
                  </a:lnTo>
                  <a:lnTo>
                    <a:pt x="340129" y="204469"/>
                  </a:lnTo>
                  <a:lnTo>
                    <a:pt x="350180" y="184149"/>
                  </a:lnTo>
                  <a:lnTo>
                    <a:pt x="366485" y="170179"/>
                  </a:lnTo>
                  <a:lnTo>
                    <a:pt x="388678" y="163829"/>
                  </a:lnTo>
                  <a:lnTo>
                    <a:pt x="448235" y="163829"/>
                  </a:lnTo>
                  <a:lnTo>
                    <a:pt x="444960" y="157479"/>
                  </a:lnTo>
                  <a:lnTo>
                    <a:pt x="423916" y="140969"/>
                  </a:lnTo>
                  <a:lnTo>
                    <a:pt x="389387" y="133349"/>
                  </a:lnTo>
                  <a:close/>
                </a:path>
                <a:path w="581660" h="581660">
                  <a:moveTo>
                    <a:pt x="505359" y="325119"/>
                  </a:moveTo>
                  <a:lnTo>
                    <a:pt x="481745" y="325119"/>
                  </a:lnTo>
                  <a:lnTo>
                    <a:pt x="487288" y="330199"/>
                  </a:lnTo>
                  <a:lnTo>
                    <a:pt x="487771" y="330199"/>
                  </a:lnTo>
                  <a:lnTo>
                    <a:pt x="491638" y="335279"/>
                  </a:lnTo>
                  <a:lnTo>
                    <a:pt x="504722" y="335279"/>
                  </a:lnTo>
                  <a:lnTo>
                    <a:pt x="505689" y="330199"/>
                  </a:lnTo>
                  <a:lnTo>
                    <a:pt x="505689" y="326389"/>
                  </a:lnTo>
                  <a:lnTo>
                    <a:pt x="505359" y="325119"/>
                  </a:lnTo>
                  <a:close/>
                </a:path>
                <a:path w="581660" h="581660">
                  <a:moveTo>
                    <a:pt x="109472" y="229869"/>
                  </a:moveTo>
                  <a:lnTo>
                    <a:pt x="89286" y="233679"/>
                  </a:lnTo>
                  <a:lnTo>
                    <a:pt x="71277" y="243839"/>
                  </a:lnTo>
                  <a:lnTo>
                    <a:pt x="58345" y="260349"/>
                  </a:lnTo>
                  <a:lnTo>
                    <a:pt x="53389" y="283209"/>
                  </a:lnTo>
                  <a:lnTo>
                    <a:pt x="56985" y="302259"/>
                  </a:lnTo>
                  <a:lnTo>
                    <a:pt x="67652" y="318769"/>
                  </a:lnTo>
                  <a:lnTo>
                    <a:pt x="85208" y="330199"/>
                  </a:lnTo>
                  <a:lnTo>
                    <a:pt x="109472" y="334009"/>
                  </a:lnTo>
                  <a:lnTo>
                    <a:pt x="149139" y="326389"/>
                  </a:lnTo>
                  <a:lnTo>
                    <a:pt x="184953" y="303529"/>
                  </a:lnTo>
                  <a:lnTo>
                    <a:pt x="199883" y="287019"/>
                  </a:lnTo>
                  <a:lnTo>
                    <a:pt x="125910" y="287019"/>
                  </a:lnTo>
                  <a:lnTo>
                    <a:pt x="109849" y="284479"/>
                  </a:lnTo>
                  <a:lnTo>
                    <a:pt x="98956" y="279399"/>
                  </a:lnTo>
                  <a:lnTo>
                    <a:pt x="92595" y="273049"/>
                  </a:lnTo>
                  <a:lnTo>
                    <a:pt x="90133" y="269239"/>
                  </a:lnTo>
                  <a:lnTo>
                    <a:pt x="86504" y="262889"/>
                  </a:lnTo>
                  <a:lnTo>
                    <a:pt x="88683" y="253999"/>
                  </a:lnTo>
                  <a:lnTo>
                    <a:pt x="102218" y="246379"/>
                  </a:lnTo>
                  <a:lnTo>
                    <a:pt x="136957" y="246379"/>
                  </a:lnTo>
                  <a:lnTo>
                    <a:pt x="136019" y="242569"/>
                  </a:lnTo>
                  <a:lnTo>
                    <a:pt x="131619" y="236219"/>
                  </a:lnTo>
                  <a:lnTo>
                    <a:pt x="123095" y="231139"/>
                  </a:lnTo>
                  <a:lnTo>
                    <a:pt x="109472" y="229869"/>
                  </a:lnTo>
                  <a:close/>
                </a:path>
                <a:path w="581660" h="581660">
                  <a:moveTo>
                    <a:pt x="264726" y="201929"/>
                  </a:moveTo>
                  <a:lnTo>
                    <a:pt x="109472" y="201929"/>
                  </a:lnTo>
                  <a:lnTo>
                    <a:pt x="133596" y="205739"/>
                  </a:lnTo>
                  <a:lnTo>
                    <a:pt x="151080" y="215899"/>
                  </a:lnTo>
                  <a:lnTo>
                    <a:pt x="161720" y="231139"/>
                  </a:lnTo>
                  <a:lnTo>
                    <a:pt x="165312" y="247649"/>
                  </a:lnTo>
                  <a:lnTo>
                    <a:pt x="162929" y="260349"/>
                  </a:lnTo>
                  <a:lnTo>
                    <a:pt x="155673" y="273049"/>
                  </a:lnTo>
                  <a:lnTo>
                    <a:pt x="143386" y="283209"/>
                  </a:lnTo>
                  <a:lnTo>
                    <a:pt x="125910" y="287019"/>
                  </a:lnTo>
                  <a:lnTo>
                    <a:pt x="199883" y="287019"/>
                  </a:lnTo>
                  <a:lnTo>
                    <a:pt x="219408" y="265429"/>
                  </a:lnTo>
                  <a:lnTo>
                    <a:pt x="254996" y="215899"/>
                  </a:lnTo>
                  <a:lnTo>
                    <a:pt x="264726" y="201929"/>
                  </a:lnTo>
                  <a:close/>
                </a:path>
                <a:path w="581660" h="581660">
                  <a:moveTo>
                    <a:pt x="514761" y="105409"/>
                  </a:moveTo>
                  <a:lnTo>
                    <a:pt x="389387" y="105409"/>
                  </a:lnTo>
                  <a:lnTo>
                    <a:pt x="434284" y="114299"/>
                  </a:lnTo>
                  <a:lnTo>
                    <a:pt x="464218" y="137159"/>
                  </a:lnTo>
                  <a:lnTo>
                    <a:pt x="480914" y="166369"/>
                  </a:lnTo>
                  <a:lnTo>
                    <a:pt x="486096" y="194309"/>
                  </a:lnTo>
                  <a:lnTo>
                    <a:pt x="479688" y="229869"/>
                  </a:lnTo>
                  <a:lnTo>
                    <a:pt x="462220" y="259079"/>
                  </a:lnTo>
                  <a:lnTo>
                    <a:pt x="436324" y="279399"/>
                  </a:lnTo>
                  <a:lnTo>
                    <a:pt x="404629" y="287019"/>
                  </a:lnTo>
                  <a:lnTo>
                    <a:pt x="454866" y="287019"/>
                  </a:lnTo>
                  <a:lnTo>
                    <a:pt x="481487" y="281939"/>
                  </a:lnTo>
                  <a:lnTo>
                    <a:pt x="580947" y="281939"/>
                  </a:lnTo>
                  <a:lnTo>
                    <a:pt x="580409" y="260349"/>
                  </a:lnTo>
                  <a:lnTo>
                    <a:pt x="571897" y="214629"/>
                  </a:lnTo>
                  <a:lnTo>
                    <a:pt x="556611" y="172719"/>
                  </a:lnTo>
                  <a:lnTo>
                    <a:pt x="535115" y="132079"/>
                  </a:lnTo>
                  <a:lnTo>
                    <a:pt x="514761" y="105409"/>
                  </a:lnTo>
                  <a:close/>
                </a:path>
                <a:path w="581660" h="581660">
                  <a:moveTo>
                    <a:pt x="136957" y="246379"/>
                  </a:moveTo>
                  <a:lnTo>
                    <a:pt x="102218" y="246379"/>
                  </a:lnTo>
                  <a:lnTo>
                    <a:pt x="110438" y="248919"/>
                  </a:lnTo>
                  <a:lnTo>
                    <a:pt x="114305" y="255269"/>
                  </a:lnTo>
                  <a:lnTo>
                    <a:pt x="117206" y="259079"/>
                  </a:lnTo>
                  <a:lnTo>
                    <a:pt x="136303" y="259079"/>
                  </a:lnTo>
                  <a:lnTo>
                    <a:pt x="137269" y="247649"/>
                  </a:lnTo>
                  <a:lnTo>
                    <a:pt x="136957" y="246379"/>
                  </a:lnTo>
                  <a:close/>
                </a:path>
                <a:path w="581660" h="581660">
                  <a:moveTo>
                    <a:pt x="403179" y="191769"/>
                  </a:moveTo>
                  <a:lnTo>
                    <a:pt x="388678" y="191769"/>
                  </a:lnTo>
                  <a:lnTo>
                    <a:pt x="378615" y="195579"/>
                  </a:lnTo>
                  <a:lnTo>
                    <a:pt x="371086" y="203199"/>
                  </a:lnTo>
                  <a:lnTo>
                    <a:pt x="366368" y="214629"/>
                  </a:lnTo>
                  <a:lnTo>
                    <a:pt x="364734" y="224789"/>
                  </a:lnTo>
                  <a:lnTo>
                    <a:pt x="366853" y="234949"/>
                  </a:lnTo>
                  <a:lnTo>
                    <a:pt x="373709" y="246379"/>
                  </a:lnTo>
                  <a:lnTo>
                    <a:pt x="386051" y="255269"/>
                  </a:lnTo>
                  <a:lnTo>
                    <a:pt x="404629" y="257809"/>
                  </a:lnTo>
                  <a:lnTo>
                    <a:pt x="426989" y="252729"/>
                  </a:lnTo>
                  <a:lnTo>
                    <a:pt x="436842" y="243839"/>
                  </a:lnTo>
                  <a:lnTo>
                    <a:pt x="393995" y="243839"/>
                  </a:lnTo>
                  <a:lnTo>
                    <a:pt x="387711" y="240029"/>
                  </a:lnTo>
                  <a:lnTo>
                    <a:pt x="385519" y="236219"/>
                  </a:lnTo>
                  <a:lnTo>
                    <a:pt x="384553" y="232409"/>
                  </a:lnTo>
                  <a:lnTo>
                    <a:pt x="383844" y="228599"/>
                  </a:lnTo>
                  <a:lnTo>
                    <a:pt x="384327" y="224789"/>
                  </a:lnTo>
                  <a:lnTo>
                    <a:pt x="388194" y="218439"/>
                  </a:lnTo>
                  <a:lnTo>
                    <a:pt x="391320" y="217169"/>
                  </a:lnTo>
                  <a:lnTo>
                    <a:pt x="394962" y="215899"/>
                  </a:lnTo>
                  <a:lnTo>
                    <a:pt x="402696" y="214629"/>
                  </a:lnTo>
                  <a:lnTo>
                    <a:pt x="403662" y="209549"/>
                  </a:lnTo>
                  <a:lnTo>
                    <a:pt x="403609" y="201929"/>
                  </a:lnTo>
                  <a:lnTo>
                    <a:pt x="403179" y="191769"/>
                  </a:lnTo>
                  <a:close/>
                </a:path>
                <a:path w="581660" h="581660">
                  <a:moveTo>
                    <a:pt x="448235" y="163829"/>
                  </a:moveTo>
                  <a:lnTo>
                    <a:pt x="388678" y="163829"/>
                  </a:lnTo>
                  <a:lnTo>
                    <a:pt x="407227" y="167639"/>
                  </a:lnTo>
                  <a:lnTo>
                    <a:pt x="420702" y="176529"/>
                  </a:lnTo>
                  <a:lnTo>
                    <a:pt x="428919" y="189229"/>
                  </a:lnTo>
                  <a:lnTo>
                    <a:pt x="431699" y="204469"/>
                  </a:lnTo>
                  <a:lnTo>
                    <a:pt x="429631" y="218439"/>
                  </a:lnTo>
                  <a:lnTo>
                    <a:pt x="423666" y="229869"/>
                  </a:lnTo>
                  <a:lnTo>
                    <a:pt x="414161" y="237489"/>
                  </a:lnTo>
                  <a:lnTo>
                    <a:pt x="401471" y="242569"/>
                  </a:lnTo>
                  <a:lnTo>
                    <a:pt x="397862" y="243839"/>
                  </a:lnTo>
                  <a:lnTo>
                    <a:pt x="436842" y="243839"/>
                  </a:lnTo>
                  <a:lnTo>
                    <a:pt x="443880" y="237489"/>
                  </a:lnTo>
                  <a:lnTo>
                    <a:pt x="454560" y="217169"/>
                  </a:lnTo>
                  <a:lnTo>
                    <a:pt x="458285" y="194309"/>
                  </a:lnTo>
                  <a:lnTo>
                    <a:pt x="455441" y="177799"/>
                  </a:lnTo>
                  <a:lnTo>
                    <a:pt x="448235" y="163829"/>
                  </a:lnTo>
                  <a:close/>
                </a:path>
              </a:pathLst>
            </a:custGeom>
            <a:solidFill>
              <a:srgbClr val="F8D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682941" y="1306063"/>
            <a:ext cx="510540" cy="123825"/>
            <a:chOff x="1682941" y="1306063"/>
            <a:chExt cx="510540" cy="12382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82941" y="1306063"/>
              <a:ext cx="90876" cy="12347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1145" y="1309527"/>
              <a:ext cx="138989" cy="11926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76162" y="1308967"/>
              <a:ext cx="93808" cy="11837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111057" y="1309534"/>
              <a:ext cx="82550" cy="118745"/>
            </a:xfrm>
            <a:custGeom>
              <a:avLst/>
              <a:gdLst/>
              <a:ahLst/>
              <a:cxnLst/>
              <a:rect l="l" t="t" r="r" b="b"/>
              <a:pathLst>
                <a:path w="82550" h="118744">
                  <a:moveTo>
                    <a:pt x="81940" y="0"/>
                  </a:moveTo>
                  <a:lnTo>
                    <a:pt x="0" y="0"/>
                  </a:lnTo>
                  <a:lnTo>
                    <a:pt x="0" y="22872"/>
                  </a:lnTo>
                  <a:lnTo>
                    <a:pt x="0" y="43205"/>
                  </a:lnTo>
                  <a:lnTo>
                    <a:pt x="0" y="67360"/>
                  </a:lnTo>
                  <a:lnTo>
                    <a:pt x="0" y="94043"/>
                  </a:lnTo>
                  <a:lnTo>
                    <a:pt x="0" y="118198"/>
                  </a:lnTo>
                  <a:lnTo>
                    <a:pt x="81940" y="118198"/>
                  </a:lnTo>
                  <a:lnTo>
                    <a:pt x="81940" y="94043"/>
                  </a:lnTo>
                  <a:lnTo>
                    <a:pt x="31902" y="94043"/>
                  </a:lnTo>
                  <a:lnTo>
                    <a:pt x="31902" y="67360"/>
                  </a:lnTo>
                  <a:lnTo>
                    <a:pt x="72275" y="67360"/>
                  </a:lnTo>
                  <a:lnTo>
                    <a:pt x="72275" y="43205"/>
                  </a:lnTo>
                  <a:lnTo>
                    <a:pt x="31902" y="43205"/>
                  </a:lnTo>
                  <a:lnTo>
                    <a:pt x="31902" y="22872"/>
                  </a:lnTo>
                  <a:lnTo>
                    <a:pt x="81940" y="22872"/>
                  </a:lnTo>
                  <a:lnTo>
                    <a:pt x="81940" y="0"/>
                  </a:lnTo>
                  <a:close/>
                </a:path>
              </a:pathLst>
            </a:custGeom>
            <a:solidFill>
              <a:srgbClr val="222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2232863" y="1309534"/>
            <a:ext cx="229235" cy="118745"/>
          </a:xfrm>
          <a:custGeom>
            <a:avLst/>
            <a:gdLst/>
            <a:ahLst/>
            <a:cxnLst/>
            <a:rect l="l" t="t" r="r" b="b"/>
            <a:pathLst>
              <a:path w="229235" h="118744">
                <a:moveTo>
                  <a:pt x="108089" y="0"/>
                </a:moveTo>
                <a:lnTo>
                  <a:pt x="0" y="0"/>
                </a:lnTo>
                <a:lnTo>
                  <a:pt x="0" y="22872"/>
                </a:lnTo>
                <a:lnTo>
                  <a:pt x="37960" y="22872"/>
                </a:lnTo>
                <a:lnTo>
                  <a:pt x="37960" y="118198"/>
                </a:lnTo>
                <a:lnTo>
                  <a:pt x="69862" y="118198"/>
                </a:lnTo>
                <a:lnTo>
                  <a:pt x="69862" y="22872"/>
                </a:lnTo>
                <a:lnTo>
                  <a:pt x="108089" y="22872"/>
                </a:lnTo>
                <a:lnTo>
                  <a:pt x="108089" y="0"/>
                </a:lnTo>
                <a:close/>
              </a:path>
              <a:path w="229235" h="118744">
                <a:moveTo>
                  <a:pt x="228701" y="0"/>
                </a:moveTo>
                <a:lnTo>
                  <a:pt x="146494" y="0"/>
                </a:lnTo>
                <a:lnTo>
                  <a:pt x="146494" y="22872"/>
                </a:lnTo>
                <a:lnTo>
                  <a:pt x="146494" y="43205"/>
                </a:lnTo>
                <a:lnTo>
                  <a:pt x="146494" y="67360"/>
                </a:lnTo>
                <a:lnTo>
                  <a:pt x="146494" y="94043"/>
                </a:lnTo>
                <a:lnTo>
                  <a:pt x="146494" y="118198"/>
                </a:lnTo>
                <a:lnTo>
                  <a:pt x="228701" y="118198"/>
                </a:lnTo>
                <a:lnTo>
                  <a:pt x="228701" y="94043"/>
                </a:lnTo>
                <a:lnTo>
                  <a:pt x="178409" y="94043"/>
                </a:lnTo>
                <a:lnTo>
                  <a:pt x="178409" y="67360"/>
                </a:lnTo>
                <a:lnTo>
                  <a:pt x="218782" y="67360"/>
                </a:lnTo>
                <a:lnTo>
                  <a:pt x="218782" y="43205"/>
                </a:lnTo>
                <a:lnTo>
                  <a:pt x="178409" y="43205"/>
                </a:lnTo>
                <a:lnTo>
                  <a:pt x="178409" y="22872"/>
                </a:lnTo>
                <a:lnTo>
                  <a:pt x="228701" y="22872"/>
                </a:lnTo>
                <a:lnTo>
                  <a:pt x="228701" y="0"/>
                </a:lnTo>
                <a:close/>
              </a:path>
            </a:pathLst>
          </a:custGeom>
          <a:solidFill>
            <a:srgbClr val="222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86325" y="1511594"/>
            <a:ext cx="105409" cy="123697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1842490" y="1514143"/>
            <a:ext cx="1069340" cy="120014"/>
            <a:chOff x="1842490" y="1514143"/>
            <a:chExt cx="1069340" cy="120014"/>
          </a:xfrm>
        </p:grpSpPr>
        <p:sp>
          <p:nvSpPr>
            <p:cNvPr id="14" name="object 14"/>
            <p:cNvSpPr/>
            <p:nvPr/>
          </p:nvSpPr>
          <p:spPr>
            <a:xfrm>
              <a:off x="1842490" y="1514144"/>
              <a:ext cx="203835" cy="118745"/>
            </a:xfrm>
            <a:custGeom>
              <a:avLst/>
              <a:gdLst/>
              <a:ahLst/>
              <a:cxnLst/>
              <a:rect l="l" t="t" r="r" b="b"/>
              <a:pathLst>
                <a:path w="203835" h="118744">
                  <a:moveTo>
                    <a:pt x="82169" y="94056"/>
                  </a:moveTo>
                  <a:lnTo>
                    <a:pt x="31902" y="94056"/>
                  </a:lnTo>
                  <a:lnTo>
                    <a:pt x="31902" y="0"/>
                  </a:lnTo>
                  <a:lnTo>
                    <a:pt x="0" y="0"/>
                  </a:lnTo>
                  <a:lnTo>
                    <a:pt x="0" y="94056"/>
                  </a:lnTo>
                  <a:lnTo>
                    <a:pt x="0" y="118198"/>
                  </a:lnTo>
                  <a:lnTo>
                    <a:pt x="82169" y="118198"/>
                  </a:lnTo>
                  <a:lnTo>
                    <a:pt x="82169" y="94056"/>
                  </a:lnTo>
                  <a:close/>
                </a:path>
                <a:path w="203835" h="118744">
                  <a:moveTo>
                    <a:pt x="203276" y="0"/>
                  </a:moveTo>
                  <a:lnTo>
                    <a:pt x="121094" y="0"/>
                  </a:lnTo>
                  <a:lnTo>
                    <a:pt x="121094" y="24155"/>
                  </a:lnTo>
                  <a:lnTo>
                    <a:pt x="121094" y="44488"/>
                  </a:lnTo>
                  <a:lnTo>
                    <a:pt x="121094" y="67360"/>
                  </a:lnTo>
                  <a:lnTo>
                    <a:pt x="121094" y="94056"/>
                  </a:lnTo>
                  <a:lnTo>
                    <a:pt x="121094" y="118198"/>
                  </a:lnTo>
                  <a:lnTo>
                    <a:pt x="203276" y="118198"/>
                  </a:lnTo>
                  <a:lnTo>
                    <a:pt x="203276" y="94056"/>
                  </a:lnTo>
                  <a:lnTo>
                    <a:pt x="152996" y="94056"/>
                  </a:lnTo>
                  <a:lnTo>
                    <a:pt x="152996" y="67360"/>
                  </a:lnTo>
                  <a:lnTo>
                    <a:pt x="193382" y="67360"/>
                  </a:lnTo>
                  <a:lnTo>
                    <a:pt x="193382" y="44488"/>
                  </a:lnTo>
                  <a:lnTo>
                    <a:pt x="152996" y="44488"/>
                  </a:lnTo>
                  <a:lnTo>
                    <a:pt x="152996" y="24155"/>
                  </a:lnTo>
                  <a:lnTo>
                    <a:pt x="203276" y="24155"/>
                  </a:lnTo>
                  <a:lnTo>
                    <a:pt x="203276" y="0"/>
                  </a:lnTo>
                  <a:close/>
                </a:path>
              </a:pathLst>
            </a:custGeom>
            <a:solidFill>
              <a:srgbClr val="222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2764" y="1514257"/>
              <a:ext cx="113853" cy="11837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30229" y="1514257"/>
              <a:ext cx="104668" cy="1198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58841" y="1514143"/>
              <a:ext cx="432209" cy="11848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829496" y="1514144"/>
              <a:ext cx="82550" cy="118745"/>
            </a:xfrm>
            <a:custGeom>
              <a:avLst/>
              <a:gdLst/>
              <a:ahLst/>
              <a:cxnLst/>
              <a:rect l="l" t="t" r="r" b="b"/>
              <a:pathLst>
                <a:path w="82550" h="118744">
                  <a:moveTo>
                    <a:pt x="82169" y="0"/>
                  </a:moveTo>
                  <a:lnTo>
                    <a:pt x="0" y="0"/>
                  </a:lnTo>
                  <a:lnTo>
                    <a:pt x="0" y="24155"/>
                  </a:lnTo>
                  <a:lnTo>
                    <a:pt x="0" y="44488"/>
                  </a:lnTo>
                  <a:lnTo>
                    <a:pt x="0" y="67360"/>
                  </a:lnTo>
                  <a:lnTo>
                    <a:pt x="0" y="94056"/>
                  </a:lnTo>
                  <a:lnTo>
                    <a:pt x="0" y="118198"/>
                  </a:lnTo>
                  <a:lnTo>
                    <a:pt x="82169" y="118198"/>
                  </a:lnTo>
                  <a:lnTo>
                    <a:pt x="82169" y="94056"/>
                  </a:lnTo>
                  <a:lnTo>
                    <a:pt x="31902" y="94056"/>
                  </a:lnTo>
                  <a:lnTo>
                    <a:pt x="31902" y="67360"/>
                  </a:lnTo>
                  <a:lnTo>
                    <a:pt x="72275" y="67360"/>
                  </a:lnTo>
                  <a:lnTo>
                    <a:pt x="72275" y="44488"/>
                  </a:lnTo>
                  <a:lnTo>
                    <a:pt x="31902" y="44488"/>
                  </a:lnTo>
                  <a:lnTo>
                    <a:pt x="31902" y="24155"/>
                  </a:lnTo>
                  <a:lnTo>
                    <a:pt x="82169" y="24155"/>
                  </a:lnTo>
                  <a:lnTo>
                    <a:pt x="82169" y="0"/>
                  </a:lnTo>
                  <a:close/>
                </a:path>
              </a:pathLst>
            </a:custGeom>
            <a:solidFill>
              <a:srgbClr val="222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962427" y="1514257"/>
            <a:ext cx="104443" cy="119824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6635495" y="0"/>
            <a:ext cx="5556885" cy="6858000"/>
            <a:chOff x="6635495" y="0"/>
            <a:chExt cx="5556885" cy="6858000"/>
          </a:xfrm>
        </p:grpSpPr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08847" y="0"/>
              <a:ext cx="3883152" cy="685799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807451" y="0"/>
              <a:ext cx="798576" cy="685799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35495" y="169164"/>
              <a:ext cx="1394459" cy="1743455"/>
            </a:xfrm>
            <a:prstGeom prst="rect">
              <a:avLst/>
            </a:prstGeom>
          </p:spPr>
        </p:pic>
      </p:grp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1656969" y="2328113"/>
            <a:ext cx="5178425" cy="1301115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349250" marR="5080" indent="-337185">
              <a:lnSpc>
                <a:spcPts val="4750"/>
              </a:lnSpc>
              <a:spcBef>
                <a:spcPts val="705"/>
              </a:spcBef>
            </a:pPr>
            <a:r>
              <a:rPr dirty="0"/>
              <a:t>N</a:t>
            </a:r>
            <a:r>
              <a:rPr spc="170" dirty="0"/>
              <a:t> </a:t>
            </a:r>
            <a:r>
              <a:rPr dirty="0"/>
              <a:t>O</a:t>
            </a:r>
            <a:r>
              <a:rPr spc="170" dirty="0"/>
              <a:t> </a:t>
            </a:r>
            <a:r>
              <a:rPr dirty="0"/>
              <a:t>R</a:t>
            </a:r>
            <a:r>
              <a:rPr spc="175" dirty="0"/>
              <a:t> </a:t>
            </a:r>
            <a:r>
              <a:rPr dirty="0"/>
              <a:t>T</a:t>
            </a:r>
            <a:r>
              <a:rPr spc="170" dirty="0"/>
              <a:t> </a:t>
            </a:r>
            <a:r>
              <a:rPr dirty="0"/>
              <a:t>H</a:t>
            </a:r>
            <a:r>
              <a:rPr spc="165" dirty="0"/>
              <a:t> </a:t>
            </a:r>
            <a:r>
              <a:rPr dirty="0"/>
              <a:t>E</a:t>
            </a:r>
            <a:r>
              <a:rPr spc="175" dirty="0"/>
              <a:t> </a:t>
            </a:r>
            <a:r>
              <a:rPr dirty="0"/>
              <a:t>A</a:t>
            </a:r>
            <a:r>
              <a:rPr spc="165" dirty="0"/>
              <a:t> </a:t>
            </a:r>
            <a:r>
              <a:rPr dirty="0"/>
              <a:t>S</a:t>
            </a:r>
            <a:r>
              <a:rPr spc="165" dirty="0"/>
              <a:t> </a:t>
            </a:r>
            <a:r>
              <a:rPr spc="-50" dirty="0"/>
              <a:t>T </a:t>
            </a:r>
            <a:r>
              <a:rPr dirty="0"/>
              <a:t>B</a:t>
            </a:r>
            <a:r>
              <a:rPr spc="175" dirty="0"/>
              <a:t> </a:t>
            </a:r>
            <a:r>
              <a:rPr dirty="0"/>
              <a:t>O</a:t>
            </a:r>
            <a:r>
              <a:rPr spc="170" dirty="0"/>
              <a:t> </a:t>
            </a:r>
            <a:r>
              <a:rPr dirty="0"/>
              <a:t>O</a:t>
            </a:r>
            <a:r>
              <a:rPr spc="170" dirty="0"/>
              <a:t> </a:t>
            </a:r>
            <a:r>
              <a:rPr dirty="0"/>
              <a:t>K</a:t>
            </a:r>
            <a:r>
              <a:rPr spc="175" dirty="0"/>
              <a:t> </a:t>
            </a:r>
            <a:r>
              <a:rPr dirty="0"/>
              <a:t>I</a:t>
            </a:r>
            <a:r>
              <a:rPr spc="175" dirty="0"/>
              <a:t> </a:t>
            </a:r>
            <a:r>
              <a:rPr dirty="0"/>
              <a:t>N</a:t>
            </a:r>
            <a:r>
              <a:rPr spc="175" dirty="0"/>
              <a:t> </a:t>
            </a:r>
            <a:r>
              <a:rPr dirty="0"/>
              <a:t>G</a:t>
            </a:r>
            <a:r>
              <a:rPr spc="170" dirty="0"/>
              <a:t> </a:t>
            </a:r>
            <a:r>
              <a:rPr spc="-50" dirty="0"/>
              <a:t>S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665175" y="4163695"/>
            <a:ext cx="5726430" cy="1500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4795" indent="-252095">
              <a:lnSpc>
                <a:spcPct val="100000"/>
              </a:lnSpc>
              <a:spcBef>
                <a:spcPts val="100"/>
              </a:spcBef>
              <a:buChar char="•"/>
              <a:tabLst>
                <a:tab pos="264795" algn="l"/>
                <a:tab pos="1611630" algn="l"/>
                <a:tab pos="3687445" algn="l"/>
              </a:tabLst>
            </a:pP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S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H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O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W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S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	A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T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T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E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N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D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E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D</a:t>
            </a:r>
            <a:r>
              <a:rPr sz="2000" b="1" spc="-229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: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	1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5</a:t>
            </a:r>
            <a:endParaRPr sz="2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1F2F60"/>
              </a:buClr>
              <a:buFont typeface="Georgia"/>
              <a:buChar char="•"/>
            </a:pPr>
            <a:endParaRPr sz="1900">
              <a:latin typeface="Georgia"/>
              <a:cs typeface="Georgia"/>
            </a:endParaRPr>
          </a:p>
          <a:p>
            <a:pPr marL="264795" indent="-252095">
              <a:lnSpc>
                <a:spcPct val="100000"/>
              </a:lnSpc>
              <a:buChar char="•"/>
              <a:tabLst>
                <a:tab pos="264795" algn="l"/>
                <a:tab pos="1397635" algn="l"/>
                <a:tab pos="2958465" algn="l"/>
              </a:tabLst>
            </a:pP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R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O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O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M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	N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I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G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H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T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S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: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	1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6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,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2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8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1</a:t>
            </a:r>
            <a:endParaRPr sz="2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1F2F60"/>
              </a:buClr>
              <a:buFont typeface="Georgia"/>
              <a:buChar char="•"/>
            </a:pPr>
            <a:endParaRPr sz="1900">
              <a:latin typeface="Georgia"/>
              <a:cs typeface="Georgia"/>
            </a:endParaRPr>
          </a:p>
          <a:p>
            <a:pPr marL="264795" indent="-252095">
              <a:lnSpc>
                <a:spcPct val="100000"/>
              </a:lnSpc>
              <a:buChar char="•"/>
              <a:tabLst>
                <a:tab pos="264795" algn="l"/>
                <a:tab pos="2216150" algn="l"/>
                <a:tab pos="3774440" algn="l"/>
              </a:tabLst>
            </a:pP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E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C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O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N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O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M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I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C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	I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M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P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A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C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T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: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	$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1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0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,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4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3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7</a:t>
            </a:r>
            <a:r>
              <a:rPr sz="2000" b="1" spc="-204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,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3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0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1</a:t>
            </a:r>
            <a:endParaRPr sz="20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8F3D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018444" y="1179268"/>
            <a:ext cx="582295" cy="581660"/>
            <a:chOff x="1018444" y="1179268"/>
            <a:chExt cx="582295" cy="581660"/>
          </a:xfrm>
        </p:grpSpPr>
        <p:sp>
          <p:nvSpPr>
            <p:cNvPr id="4" name="object 4"/>
            <p:cNvSpPr/>
            <p:nvPr/>
          </p:nvSpPr>
          <p:spPr>
            <a:xfrm>
              <a:off x="1018652" y="1237582"/>
              <a:ext cx="581660" cy="418465"/>
            </a:xfrm>
            <a:custGeom>
              <a:avLst/>
              <a:gdLst/>
              <a:ahLst/>
              <a:cxnLst/>
              <a:rect l="l" t="t" r="r" b="b"/>
              <a:pathLst>
                <a:path w="581660" h="418464">
                  <a:moveTo>
                    <a:pt x="329722" y="0"/>
                  </a:moveTo>
                  <a:lnTo>
                    <a:pt x="107088" y="53248"/>
                  </a:lnTo>
                  <a:lnTo>
                    <a:pt x="0" y="232387"/>
                  </a:lnTo>
                  <a:lnTo>
                    <a:pt x="9173" y="304014"/>
                  </a:lnTo>
                  <a:lnTo>
                    <a:pt x="32420" y="363185"/>
                  </a:lnTo>
                  <a:lnTo>
                    <a:pt x="56257" y="403432"/>
                  </a:lnTo>
                  <a:lnTo>
                    <a:pt x="67200" y="418285"/>
                  </a:lnTo>
                  <a:lnTo>
                    <a:pt x="515857" y="417317"/>
                  </a:lnTo>
                  <a:lnTo>
                    <a:pt x="551117" y="361784"/>
                  </a:lnTo>
                  <a:lnTo>
                    <a:pt x="570939" y="307113"/>
                  </a:lnTo>
                  <a:lnTo>
                    <a:pt x="579655" y="265423"/>
                  </a:lnTo>
                  <a:lnTo>
                    <a:pt x="581598" y="248833"/>
                  </a:lnTo>
                  <a:lnTo>
                    <a:pt x="461718" y="35821"/>
                  </a:lnTo>
                  <a:lnTo>
                    <a:pt x="329722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18444" y="1179268"/>
              <a:ext cx="581660" cy="581660"/>
            </a:xfrm>
            <a:custGeom>
              <a:avLst/>
              <a:gdLst/>
              <a:ahLst/>
              <a:cxnLst/>
              <a:rect l="l" t="t" r="r" b="b"/>
              <a:pathLst>
                <a:path w="581660" h="581660">
                  <a:moveTo>
                    <a:pt x="39610" y="438149"/>
                  </a:moveTo>
                  <a:lnTo>
                    <a:pt x="66515" y="476249"/>
                  </a:lnTo>
                  <a:lnTo>
                    <a:pt x="99183" y="510539"/>
                  </a:lnTo>
                  <a:lnTo>
                    <a:pt x="136967" y="538479"/>
                  </a:lnTo>
                  <a:lnTo>
                    <a:pt x="179224" y="560069"/>
                  </a:lnTo>
                  <a:lnTo>
                    <a:pt x="225309" y="575309"/>
                  </a:lnTo>
                  <a:lnTo>
                    <a:pt x="274576" y="581659"/>
                  </a:lnTo>
                  <a:lnTo>
                    <a:pt x="327143" y="580389"/>
                  </a:lnTo>
                  <a:lnTo>
                    <a:pt x="377145" y="570229"/>
                  </a:lnTo>
                  <a:lnTo>
                    <a:pt x="423703" y="551179"/>
                  </a:lnTo>
                  <a:lnTo>
                    <a:pt x="465938" y="524509"/>
                  </a:lnTo>
                  <a:lnTo>
                    <a:pt x="502968" y="491489"/>
                  </a:lnTo>
                  <a:lnTo>
                    <a:pt x="533913" y="452119"/>
                  </a:lnTo>
                  <a:lnTo>
                    <a:pt x="534598" y="450849"/>
                  </a:lnTo>
                  <a:lnTo>
                    <a:pt x="94483" y="450849"/>
                  </a:lnTo>
                  <a:lnTo>
                    <a:pt x="79485" y="449579"/>
                  </a:lnTo>
                  <a:lnTo>
                    <a:pt x="65325" y="447039"/>
                  </a:lnTo>
                  <a:lnTo>
                    <a:pt x="52025" y="443229"/>
                  </a:lnTo>
                  <a:lnTo>
                    <a:pt x="39610" y="438149"/>
                  </a:lnTo>
                  <a:close/>
                </a:path>
                <a:path w="581660" h="581660">
                  <a:moveTo>
                    <a:pt x="322679" y="313689"/>
                  </a:moveTo>
                  <a:lnTo>
                    <a:pt x="277085" y="331469"/>
                  </a:lnTo>
                  <a:lnTo>
                    <a:pt x="242908" y="360679"/>
                  </a:lnTo>
                  <a:lnTo>
                    <a:pt x="238074" y="365759"/>
                  </a:lnTo>
                  <a:lnTo>
                    <a:pt x="232996" y="369569"/>
                  </a:lnTo>
                  <a:lnTo>
                    <a:pt x="229370" y="373379"/>
                  </a:lnTo>
                  <a:lnTo>
                    <a:pt x="225020" y="377189"/>
                  </a:lnTo>
                  <a:lnTo>
                    <a:pt x="200238" y="400049"/>
                  </a:lnTo>
                  <a:lnTo>
                    <a:pt x="169451" y="424179"/>
                  </a:lnTo>
                  <a:lnTo>
                    <a:pt x="133814" y="443229"/>
                  </a:lnTo>
                  <a:lnTo>
                    <a:pt x="94483" y="450849"/>
                  </a:lnTo>
                  <a:lnTo>
                    <a:pt x="534598" y="450849"/>
                  </a:lnTo>
                  <a:lnTo>
                    <a:pt x="545561" y="430529"/>
                  </a:lnTo>
                  <a:lnTo>
                    <a:pt x="493830" y="430529"/>
                  </a:lnTo>
                  <a:lnTo>
                    <a:pt x="487179" y="429259"/>
                  </a:lnTo>
                  <a:lnTo>
                    <a:pt x="321487" y="429259"/>
                  </a:lnTo>
                  <a:lnTo>
                    <a:pt x="298222" y="425449"/>
                  </a:lnTo>
                  <a:lnTo>
                    <a:pt x="279589" y="415289"/>
                  </a:lnTo>
                  <a:lnTo>
                    <a:pt x="267216" y="398779"/>
                  </a:lnTo>
                  <a:lnTo>
                    <a:pt x="262730" y="378459"/>
                  </a:lnTo>
                  <a:lnTo>
                    <a:pt x="265509" y="361949"/>
                  </a:lnTo>
                  <a:lnTo>
                    <a:pt x="273180" y="349249"/>
                  </a:lnTo>
                  <a:lnTo>
                    <a:pt x="284749" y="339089"/>
                  </a:lnTo>
                  <a:lnTo>
                    <a:pt x="299219" y="335279"/>
                  </a:lnTo>
                  <a:lnTo>
                    <a:pt x="361328" y="335279"/>
                  </a:lnTo>
                  <a:lnTo>
                    <a:pt x="355465" y="326389"/>
                  </a:lnTo>
                  <a:lnTo>
                    <a:pt x="341693" y="316229"/>
                  </a:lnTo>
                  <a:lnTo>
                    <a:pt x="322679" y="313689"/>
                  </a:lnTo>
                  <a:close/>
                </a:path>
                <a:path w="581660" h="581660">
                  <a:moveTo>
                    <a:pt x="557894" y="407669"/>
                  </a:moveTo>
                  <a:lnTo>
                    <a:pt x="542813" y="416559"/>
                  </a:lnTo>
                  <a:lnTo>
                    <a:pt x="526672" y="424179"/>
                  </a:lnTo>
                  <a:lnTo>
                    <a:pt x="510125" y="429259"/>
                  </a:lnTo>
                  <a:lnTo>
                    <a:pt x="493830" y="430529"/>
                  </a:lnTo>
                  <a:lnTo>
                    <a:pt x="545561" y="430529"/>
                  </a:lnTo>
                  <a:lnTo>
                    <a:pt x="557894" y="407669"/>
                  </a:lnTo>
                  <a:close/>
                </a:path>
                <a:path w="581660" h="581660">
                  <a:moveTo>
                    <a:pt x="398917" y="285749"/>
                  </a:moveTo>
                  <a:lnTo>
                    <a:pt x="322679" y="285749"/>
                  </a:lnTo>
                  <a:lnTo>
                    <a:pt x="353584" y="290829"/>
                  </a:lnTo>
                  <a:lnTo>
                    <a:pt x="376077" y="307339"/>
                  </a:lnTo>
                  <a:lnTo>
                    <a:pt x="389822" y="328929"/>
                  </a:lnTo>
                  <a:lnTo>
                    <a:pt x="394478" y="354329"/>
                  </a:lnTo>
                  <a:lnTo>
                    <a:pt x="389735" y="380999"/>
                  </a:lnTo>
                  <a:lnTo>
                    <a:pt x="375747" y="405129"/>
                  </a:lnTo>
                  <a:lnTo>
                    <a:pt x="352877" y="422909"/>
                  </a:lnTo>
                  <a:lnTo>
                    <a:pt x="321487" y="429259"/>
                  </a:lnTo>
                  <a:lnTo>
                    <a:pt x="487179" y="429259"/>
                  </a:lnTo>
                  <a:lnTo>
                    <a:pt x="460576" y="424179"/>
                  </a:lnTo>
                  <a:lnTo>
                    <a:pt x="434329" y="408939"/>
                  </a:lnTo>
                  <a:lnTo>
                    <a:pt x="417103" y="386079"/>
                  </a:lnTo>
                  <a:lnTo>
                    <a:pt x="410913" y="356869"/>
                  </a:lnTo>
                  <a:lnTo>
                    <a:pt x="416743" y="327659"/>
                  </a:lnTo>
                  <a:lnTo>
                    <a:pt x="432339" y="304799"/>
                  </a:lnTo>
                  <a:lnTo>
                    <a:pt x="454866" y="287019"/>
                  </a:lnTo>
                  <a:lnTo>
                    <a:pt x="404629" y="287019"/>
                  </a:lnTo>
                  <a:lnTo>
                    <a:pt x="398917" y="285749"/>
                  </a:lnTo>
                  <a:close/>
                </a:path>
                <a:path w="581660" h="581660">
                  <a:moveTo>
                    <a:pt x="307437" y="0"/>
                  </a:moveTo>
                  <a:lnTo>
                    <a:pt x="260082" y="1269"/>
                  </a:lnTo>
                  <a:lnTo>
                    <a:pt x="214738" y="10159"/>
                  </a:lnTo>
                  <a:lnTo>
                    <a:pt x="172039" y="25399"/>
                  </a:lnTo>
                  <a:lnTo>
                    <a:pt x="132618" y="46989"/>
                  </a:lnTo>
                  <a:lnTo>
                    <a:pt x="97110" y="73659"/>
                  </a:lnTo>
                  <a:lnTo>
                    <a:pt x="66149" y="106679"/>
                  </a:lnTo>
                  <a:lnTo>
                    <a:pt x="40368" y="143509"/>
                  </a:lnTo>
                  <a:lnTo>
                    <a:pt x="20402" y="184149"/>
                  </a:lnTo>
                  <a:lnTo>
                    <a:pt x="6884" y="227329"/>
                  </a:lnTo>
                  <a:lnTo>
                    <a:pt x="449" y="274319"/>
                  </a:lnTo>
                  <a:lnTo>
                    <a:pt x="0" y="297179"/>
                  </a:lnTo>
                  <a:lnTo>
                    <a:pt x="902" y="316229"/>
                  </a:lnTo>
                  <a:lnTo>
                    <a:pt x="6975" y="355599"/>
                  </a:lnTo>
                  <a:lnTo>
                    <a:pt x="25921" y="389889"/>
                  </a:lnTo>
                  <a:lnTo>
                    <a:pt x="30646" y="394969"/>
                  </a:lnTo>
                  <a:lnTo>
                    <a:pt x="76685" y="421639"/>
                  </a:lnTo>
                  <a:lnTo>
                    <a:pt x="94483" y="422909"/>
                  </a:lnTo>
                  <a:lnTo>
                    <a:pt x="126441" y="415289"/>
                  </a:lnTo>
                  <a:lnTo>
                    <a:pt x="156700" y="398779"/>
                  </a:lnTo>
                  <a:lnTo>
                    <a:pt x="183650" y="378459"/>
                  </a:lnTo>
                  <a:lnTo>
                    <a:pt x="200497" y="361949"/>
                  </a:lnTo>
                  <a:lnTo>
                    <a:pt x="109472" y="361949"/>
                  </a:lnTo>
                  <a:lnTo>
                    <a:pt x="76134" y="356869"/>
                  </a:lnTo>
                  <a:lnTo>
                    <a:pt x="49460" y="340359"/>
                  </a:lnTo>
                  <a:lnTo>
                    <a:pt x="31760" y="314959"/>
                  </a:lnTo>
                  <a:lnTo>
                    <a:pt x="25347" y="283209"/>
                  </a:lnTo>
                  <a:lnTo>
                    <a:pt x="32814" y="248919"/>
                  </a:lnTo>
                  <a:lnTo>
                    <a:pt x="52270" y="223519"/>
                  </a:lnTo>
                  <a:lnTo>
                    <a:pt x="79295" y="207009"/>
                  </a:lnTo>
                  <a:lnTo>
                    <a:pt x="109472" y="201929"/>
                  </a:lnTo>
                  <a:lnTo>
                    <a:pt x="264726" y="201929"/>
                  </a:lnTo>
                  <a:lnTo>
                    <a:pt x="281532" y="177799"/>
                  </a:lnTo>
                  <a:lnTo>
                    <a:pt x="312128" y="142239"/>
                  </a:lnTo>
                  <a:lnTo>
                    <a:pt x="347756" y="115569"/>
                  </a:lnTo>
                  <a:lnTo>
                    <a:pt x="389387" y="105409"/>
                  </a:lnTo>
                  <a:lnTo>
                    <a:pt x="514761" y="105409"/>
                  </a:lnTo>
                  <a:lnTo>
                    <a:pt x="507977" y="96519"/>
                  </a:lnTo>
                  <a:lnTo>
                    <a:pt x="475761" y="66039"/>
                  </a:lnTo>
                  <a:lnTo>
                    <a:pt x="439033" y="40639"/>
                  </a:lnTo>
                  <a:lnTo>
                    <a:pt x="398359" y="20319"/>
                  </a:lnTo>
                  <a:lnTo>
                    <a:pt x="354305" y="6349"/>
                  </a:lnTo>
                  <a:lnTo>
                    <a:pt x="307437" y="0"/>
                  </a:lnTo>
                  <a:close/>
                </a:path>
                <a:path w="581660" h="581660">
                  <a:moveTo>
                    <a:pt x="481487" y="309879"/>
                  </a:moveTo>
                  <a:lnTo>
                    <a:pt x="465773" y="313689"/>
                  </a:lnTo>
                  <a:lnTo>
                    <a:pt x="452158" y="323849"/>
                  </a:lnTo>
                  <a:lnTo>
                    <a:pt x="442573" y="339089"/>
                  </a:lnTo>
                  <a:lnTo>
                    <a:pt x="438949" y="356869"/>
                  </a:lnTo>
                  <a:lnTo>
                    <a:pt x="442970" y="374649"/>
                  </a:lnTo>
                  <a:lnTo>
                    <a:pt x="454245" y="389889"/>
                  </a:lnTo>
                  <a:lnTo>
                    <a:pt x="471592" y="398779"/>
                  </a:lnTo>
                  <a:lnTo>
                    <a:pt x="493830" y="402589"/>
                  </a:lnTo>
                  <a:lnTo>
                    <a:pt x="505328" y="400049"/>
                  </a:lnTo>
                  <a:lnTo>
                    <a:pt x="521451" y="393699"/>
                  </a:lnTo>
                  <a:lnTo>
                    <a:pt x="539659" y="383539"/>
                  </a:lnTo>
                  <a:lnTo>
                    <a:pt x="557411" y="370839"/>
                  </a:lnTo>
                  <a:lnTo>
                    <a:pt x="563630" y="363219"/>
                  </a:lnTo>
                  <a:lnTo>
                    <a:pt x="497471" y="363219"/>
                  </a:lnTo>
                  <a:lnTo>
                    <a:pt x="489079" y="361949"/>
                  </a:lnTo>
                  <a:lnTo>
                    <a:pt x="462410" y="336549"/>
                  </a:lnTo>
                  <a:lnTo>
                    <a:pt x="467727" y="331469"/>
                  </a:lnTo>
                  <a:lnTo>
                    <a:pt x="473044" y="325119"/>
                  </a:lnTo>
                  <a:lnTo>
                    <a:pt x="505359" y="325119"/>
                  </a:lnTo>
                  <a:lnTo>
                    <a:pt x="504699" y="322579"/>
                  </a:lnTo>
                  <a:lnTo>
                    <a:pt x="501032" y="316229"/>
                  </a:lnTo>
                  <a:lnTo>
                    <a:pt x="493643" y="311149"/>
                  </a:lnTo>
                  <a:lnTo>
                    <a:pt x="481487" y="309879"/>
                  </a:lnTo>
                  <a:close/>
                </a:path>
                <a:path w="581660" h="581660">
                  <a:moveTo>
                    <a:pt x="307920" y="363219"/>
                  </a:moveTo>
                  <a:lnTo>
                    <a:pt x="295610" y="363219"/>
                  </a:lnTo>
                  <a:lnTo>
                    <a:pt x="290776" y="370839"/>
                  </a:lnTo>
                  <a:lnTo>
                    <a:pt x="290776" y="378459"/>
                  </a:lnTo>
                  <a:lnTo>
                    <a:pt x="293091" y="387349"/>
                  </a:lnTo>
                  <a:lnTo>
                    <a:pt x="299509" y="394969"/>
                  </a:lnTo>
                  <a:lnTo>
                    <a:pt x="309238" y="400049"/>
                  </a:lnTo>
                  <a:lnTo>
                    <a:pt x="321487" y="401319"/>
                  </a:lnTo>
                  <a:lnTo>
                    <a:pt x="341081" y="397509"/>
                  </a:lnTo>
                  <a:lnTo>
                    <a:pt x="348936" y="391159"/>
                  </a:lnTo>
                  <a:lnTo>
                    <a:pt x="321713" y="391159"/>
                  </a:lnTo>
                  <a:lnTo>
                    <a:pt x="318329" y="389889"/>
                  </a:lnTo>
                  <a:lnTo>
                    <a:pt x="311078" y="387349"/>
                  </a:lnTo>
                  <a:lnTo>
                    <a:pt x="307437" y="378459"/>
                  </a:lnTo>
                  <a:lnTo>
                    <a:pt x="310337" y="372109"/>
                  </a:lnTo>
                  <a:lnTo>
                    <a:pt x="311078" y="369569"/>
                  </a:lnTo>
                  <a:lnTo>
                    <a:pt x="310595" y="367029"/>
                  </a:lnTo>
                  <a:lnTo>
                    <a:pt x="309370" y="365759"/>
                  </a:lnTo>
                  <a:lnTo>
                    <a:pt x="307920" y="363219"/>
                  </a:lnTo>
                  <a:close/>
                </a:path>
                <a:path w="581660" h="581660">
                  <a:moveTo>
                    <a:pt x="361328" y="335279"/>
                  </a:moveTo>
                  <a:lnTo>
                    <a:pt x="308880" y="335279"/>
                  </a:lnTo>
                  <a:lnTo>
                    <a:pt x="317701" y="337819"/>
                  </a:lnTo>
                  <a:lnTo>
                    <a:pt x="325385" y="341629"/>
                  </a:lnTo>
                  <a:lnTo>
                    <a:pt x="331638" y="349249"/>
                  </a:lnTo>
                  <a:lnTo>
                    <a:pt x="336028" y="355599"/>
                  </a:lnTo>
                  <a:lnTo>
                    <a:pt x="338309" y="364489"/>
                  </a:lnTo>
                  <a:lnTo>
                    <a:pt x="338463" y="373379"/>
                  </a:lnTo>
                  <a:lnTo>
                    <a:pt x="336472" y="380999"/>
                  </a:lnTo>
                  <a:lnTo>
                    <a:pt x="335022" y="384809"/>
                  </a:lnTo>
                  <a:lnTo>
                    <a:pt x="332347" y="387349"/>
                  </a:lnTo>
                  <a:lnTo>
                    <a:pt x="325580" y="391159"/>
                  </a:lnTo>
                  <a:lnTo>
                    <a:pt x="348936" y="391159"/>
                  </a:lnTo>
                  <a:lnTo>
                    <a:pt x="355219" y="386079"/>
                  </a:lnTo>
                  <a:lnTo>
                    <a:pt x="363786" y="372109"/>
                  </a:lnTo>
                  <a:lnTo>
                    <a:pt x="366667" y="354329"/>
                  </a:lnTo>
                  <a:lnTo>
                    <a:pt x="363841" y="339089"/>
                  </a:lnTo>
                  <a:lnTo>
                    <a:pt x="361328" y="335279"/>
                  </a:lnTo>
                  <a:close/>
                </a:path>
                <a:path w="581660" h="581660">
                  <a:moveTo>
                    <a:pt x="580947" y="281939"/>
                  </a:moveTo>
                  <a:lnTo>
                    <a:pt x="481487" y="281939"/>
                  </a:lnTo>
                  <a:lnTo>
                    <a:pt x="504849" y="285749"/>
                  </a:lnTo>
                  <a:lnTo>
                    <a:pt x="521117" y="297179"/>
                  </a:lnTo>
                  <a:lnTo>
                    <a:pt x="530629" y="312419"/>
                  </a:lnTo>
                  <a:lnTo>
                    <a:pt x="533725" y="326389"/>
                  </a:lnTo>
                  <a:lnTo>
                    <a:pt x="530983" y="341629"/>
                  </a:lnTo>
                  <a:lnTo>
                    <a:pt x="523393" y="353059"/>
                  </a:lnTo>
                  <a:lnTo>
                    <a:pt x="511905" y="359409"/>
                  </a:lnTo>
                  <a:lnTo>
                    <a:pt x="497471" y="363219"/>
                  </a:lnTo>
                  <a:lnTo>
                    <a:pt x="563630" y="363219"/>
                  </a:lnTo>
                  <a:lnTo>
                    <a:pt x="580355" y="322579"/>
                  </a:lnTo>
                  <a:lnTo>
                    <a:pt x="581451" y="309879"/>
                  </a:lnTo>
                  <a:lnTo>
                    <a:pt x="581327" y="297179"/>
                  </a:lnTo>
                  <a:lnTo>
                    <a:pt x="580947" y="281939"/>
                  </a:lnTo>
                  <a:close/>
                </a:path>
                <a:path w="581660" h="581660">
                  <a:moveTo>
                    <a:pt x="389387" y="133349"/>
                  </a:moveTo>
                  <a:lnTo>
                    <a:pt x="359444" y="140969"/>
                  </a:lnTo>
                  <a:lnTo>
                    <a:pt x="331622" y="162559"/>
                  </a:lnTo>
                  <a:lnTo>
                    <a:pt x="304888" y="193039"/>
                  </a:lnTo>
                  <a:lnTo>
                    <a:pt x="246408" y="276859"/>
                  </a:lnTo>
                  <a:lnTo>
                    <a:pt x="215224" y="313689"/>
                  </a:lnTo>
                  <a:lnTo>
                    <a:pt x="183066" y="340359"/>
                  </a:lnTo>
                  <a:lnTo>
                    <a:pt x="148345" y="356869"/>
                  </a:lnTo>
                  <a:lnTo>
                    <a:pt x="109472" y="361949"/>
                  </a:lnTo>
                  <a:lnTo>
                    <a:pt x="200497" y="361949"/>
                  </a:lnTo>
                  <a:lnTo>
                    <a:pt x="205681" y="356869"/>
                  </a:lnTo>
                  <a:lnTo>
                    <a:pt x="210273" y="353059"/>
                  </a:lnTo>
                  <a:lnTo>
                    <a:pt x="214140" y="349249"/>
                  </a:lnTo>
                  <a:lnTo>
                    <a:pt x="217769" y="346709"/>
                  </a:lnTo>
                  <a:lnTo>
                    <a:pt x="218977" y="345439"/>
                  </a:lnTo>
                  <a:lnTo>
                    <a:pt x="220911" y="342899"/>
                  </a:lnTo>
                  <a:lnTo>
                    <a:pt x="223086" y="341629"/>
                  </a:lnTo>
                  <a:lnTo>
                    <a:pt x="241028" y="325119"/>
                  </a:lnTo>
                  <a:lnTo>
                    <a:pt x="264727" y="306069"/>
                  </a:lnTo>
                  <a:lnTo>
                    <a:pt x="292504" y="290829"/>
                  </a:lnTo>
                  <a:lnTo>
                    <a:pt x="322679" y="285749"/>
                  </a:lnTo>
                  <a:lnTo>
                    <a:pt x="398917" y="285749"/>
                  </a:lnTo>
                  <a:lnTo>
                    <a:pt x="376069" y="280669"/>
                  </a:lnTo>
                  <a:lnTo>
                    <a:pt x="354712" y="266699"/>
                  </a:lnTo>
                  <a:lnTo>
                    <a:pt x="341330" y="246379"/>
                  </a:lnTo>
                  <a:lnTo>
                    <a:pt x="336698" y="224789"/>
                  </a:lnTo>
                  <a:lnTo>
                    <a:pt x="340129" y="204469"/>
                  </a:lnTo>
                  <a:lnTo>
                    <a:pt x="350180" y="184149"/>
                  </a:lnTo>
                  <a:lnTo>
                    <a:pt x="366485" y="170179"/>
                  </a:lnTo>
                  <a:lnTo>
                    <a:pt x="388678" y="163829"/>
                  </a:lnTo>
                  <a:lnTo>
                    <a:pt x="448235" y="163829"/>
                  </a:lnTo>
                  <a:lnTo>
                    <a:pt x="444960" y="157479"/>
                  </a:lnTo>
                  <a:lnTo>
                    <a:pt x="423916" y="140969"/>
                  </a:lnTo>
                  <a:lnTo>
                    <a:pt x="389387" y="133349"/>
                  </a:lnTo>
                  <a:close/>
                </a:path>
                <a:path w="581660" h="581660">
                  <a:moveTo>
                    <a:pt x="505359" y="325119"/>
                  </a:moveTo>
                  <a:lnTo>
                    <a:pt x="481745" y="325119"/>
                  </a:lnTo>
                  <a:lnTo>
                    <a:pt x="487288" y="330199"/>
                  </a:lnTo>
                  <a:lnTo>
                    <a:pt x="487771" y="330199"/>
                  </a:lnTo>
                  <a:lnTo>
                    <a:pt x="491638" y="335279"/>
                  </a:lnTo>
                  <a:lnTo>
                    <a:pt x="504722" y="335279"/>
                  </a:lnTo>
                  <a:lnTo>
                    <a:pt x="505689" y="330199"/>
                  </a:lnTo>
                  <a:lnTo>
                    <a:pt x="505689" y="326389"/>
                  </a:lnTo>
                  <a:lnTo>
                    <a:pt x="505359" y="325119"/>
                  </a:lnTo>
                  <a:close/>
                </a:path>
                <a:path w="581660" h="581660">
                  <a:moveTo>
                    <a:pt x="109472" y="229869"/>
                  </a:moveTo>
                  <a:lnTo>
                    <a:pt x="89286" y="233679"/>
                  </a:lnTo>
                  <a:lnTo>
                    <a:pt x="71277" y="243839"/>
                  </a:lnTo>
                  <a:lnTo>
                    <a:pt x="58345" y="260349"/>
                  </a:lnTo>
                  <a:lnTo>
                    <a:pt x="53389" y="283209"/>
                  </a:lnTo>
                  <a:lnTo>
                    <a:pt x="56985" y="302259"/>
                  </a:lnTo>
                  <a:lnTo>
                    <a:pt x="67652" y="318769"/>
                  </a:lnTo>
                  <a:lnTo>
                    <a:pt x="85208" y="330199"/>
                  </a:lnTo>
                  <a:lnTo>
                    <a:pt x="109472" y="334009"/>
                  </a:lnTo>
                  <a:lnTo>
                    <a:pt x="149139" y="326389"/>
                  </a:lnTo>
                  <a:lnTo>
                    <a:pt x="184953" y="303529"/>
                  </a:lnTo>
                  <a:lnTo>
                    <a:pt x="199883" y="287019"/>
                  </a:lnTo>
                  <a:lnTo>
                    <a:pt x="125910" y="287019"/>
                  </a:lnTo>
                  <a:lnTo>
                    <a:pt x="109849" y="284479"/>
                  </a:lnTo>
                  <a:lnTo>
                    <a:pt x="98956" y="279399"/>
                  </a:lnTo>
                  <a:lnTo>
                    <a:pt x="92595" y="273049"/>
                  </a:lnTo>
                  <a:lnTo>
                    <a:pt x="90133" y="269239"/>
                  </a:lnTo>
                  <a:lnTo>
                    <a:pt x="86504" y="262889"/>
                  </a:lnTo>
                  <a:lnTo>
                    <a:pt x="88683" y="253999"/>
                  </a:lnTo>
                  <a:lnTo>
                    <a:pt x="102218" y="246379"/>
                  </a:lnTo>
                  <a:lnTo>
                    <a:pt x="136957" y="246379"/>
                  </a:lnTo>
                  <a:lnTo>
                    <a:pt x="136019" y="242569"/>
                  </a:lnTo>
                  <a:lnTo>
                    <a:pt x="131619" y="236219"/>
                  </a:lnTo>
                  <a:lnTo>
                    <a:pt x="123095" y="231139"/>
                  </a:lnTo>
                  <a:lnTo>
                    <a:pt x="109472" y="229869"/>
                  </a:lnTo>
                  <a:close/>
                </a:path>
                <a:path w="581660" h="581660">
                  <a:moveTo>
                    <a:pt x="264726" y="201929"/>
                  </a:moveTo>
                  <a:lnTo>
                    <a:pt x="109472" y="201929"/>
                  </a:lnTo>
                  <a:lnTo>
                    <a:pt x="133596" y="205739"/>
                  </a:lnTo>
                  <a:lnTo>
                    <a:pt x="151080" y="215899"/>
                  </a:lnTo>
                  <a:lnTo>
                    <a:pt x="161720" y="231139"/>
                  </a:lnTo>
                  <a:lnTo>
                    <a:pt x="165312" y="247649"/>
                  </a:lnTo>
                  <a:lnTo>
                    <a:pt x="162929" y="260349"/>
                  </a:lnTo>
                  <a:lnTo>
                    <a:pt x="155673" y="273049"/>
                  </a:lnTo>
                  <a:lnTo>
                    <a:pt x="143386" y="283209"/>
                  </a:lnTo>
                  <a:lnTo>
                    <a:pt x="125910" y="287019"/>
                  </a:lnTo>
                  <a:lnTo>
                    <a:pt x="199883" y="287019"/>
                  </a:lnTo>
                  <a:lnTo>
                    <a:pt x="219408" y="265429"/>
                  </a:lnTo>
                  <a:lnTo>
                    <a:pt x="254996" y="215899"/>
                  </a:lnTo>
                  <a:lnTo>
                    <a:pt x="264726" y="201929"/>
                  </a:lnTo>
                  <a:close/>
                </a:path>
                <a:path w="581660" h="581660">
                  <a:moveTo>
                    <a:pt x="514761" y="105409"/>
                  </a:moveTo>
                  <a:lnTo>
                    <a:pt x="389387" y="105409"/>
                  </a:lnTo>
                  <a:lnTo>
                    <a:pt x="434284" y="114299"/>
                  </a:lnTo>
                  <a:lnTo>
                    <a:pt x="464218" y="137159"/>
                  </a:lnTo>
                  <a:lnTo>
                    <a:pt x="480914" y="166369"/>
                  </a:lnTo>
                  <a:lnTo>
                    <a:pt x="486096" y="194309"/>
                  </a:lnTo>
                  <a:lnTo>
                    <a:pt x="479688" y="229869"/>
                  </a:lnTo>
                  <a:lnTo>
                    <a:pt x="462220" y="259079"/>
                  </a:lnTo>
                  <a:lnTo>
                    <a:pt x="436324" y="279399"/>
                  </a:lnTo>
                  <a:lnTo>
                    <a:pt x="404629" y="287019"/>
                  </a:lnTo>
                  <a:lnTo>
                    <a:pt x="454866" y="287019"/>
                  </a:lnTo>
                  <a:lnTo>
                    <a:pt x="481487" y="281939"/>
                  </a:lnTo>
                  <a:lnTo>
                    <a:pt x="580947" y="281939"/>
                  </a:lnTo>
                  <a:lnTo>
                    <a:pt x="580409" y="260349"/>
                  </a:lnTo>
                  <a:lnTo>
                    <a:pt x="571897" y="214629"/>
                  </a:lnTo>
                  <a:lnTo>
                    <a:pt x="556611" y="172719"/>
                  </a:lnTo>
                  <a:lnTo>
                    <a:pt x="535115" y="132079"/>
                  </a:lnTo>
                  <a:lnTo>
                    <a:pt x="514761" y="105409"/>
                  </a:lnTo>
                  <a:close/>
                </a:path>
                <a:path w="581660" h="581660">
                  <a:moveTo>
                    <a:pt x="136957" y="246379"/>
                  </a:moveTo>
                  <a:lnTo>
                    <a:pt x="102218" y="246379"/>
                  </a:lnTo>
                  <a:lnTo>
                    <a:pt x="110438" y="248919"/>
                  </a:lnTo>
                  <a:lnTo>
                    <a:pt x="114305" y="255269"/>
                  </a:lnTo>
                  <a:lnTo>
                    <a:pt x="117206" y="259079"/>
                  </a:lnTo>
                  <a:lnTo>
                    <a:pt x="136303" y="259079"/>
                  </a:lnTo>
                  <a:lnTo>
                    <a:pt x="137269" y="247649"/>
                  </a:lnTo>
                  <a:lnTo>
                    <a:pt x="136957" y="246379"/>
                  </a:lnTo>
                  <a:close/>
                </a:path>
                <a:path w="581660" h="581660">
                  <a:moveTo>
                    <a:pt x="403179" y="191769"/>
                  </a:moveTo>
                  <a:lnTo>
                    <a:pt x="388678" y="191769"/>
                  </a:lnTo>
                  <a:lnTo>
                    <a:pt x="378615" y="195579"/>
                  </a:lnTo>
                  <a:lnTo>
                    <a:pt x="371086" y="203199"/>
                  </a:lnTo>
                  <a:lnTo>
                    <a:pt x="366368" y="214629"/>
                  </a:lnTo>
                  <a:lnTo>
                    <a:pt x="364734" y="224789"/>
                  </a:lnTo>
                  <a:lnTo>
                    <a:pt x="366853" y="234949"/>
                  </a:lnTo>
                  <a:lnTo>
                    <a:pt x="373709" y="246379"/>
                  </a:lnTo>
                  <a:lnTo>
                    <a:pt x="386051" y="255269"/>
                  </a:lnTo>
                  <a:lnTo>
                    <a:pt x="404629" y="257809"/>
                  </a:lnTo>
                  <a:lnTo>
                    <a:pt x="426989" y="252729"/>
                  </a:lnTo>
                  <a:lnTo>
                    <a:pt x="436842" y="243839"/>
                  </a:lnTo>
                  <a:lnTo>
                    <a:pt x="393995" y="243839"/>
                  </a:lnTo>
                  <a:lnTo>
                    <a:pt x="387711" y="240029"/>
                  </a:lnTo>
                  <a:lnTo>
                    <a:pt x="385519" y="236219"/>
                  </a:lnTo>
                  <a:lnTo>
                    <a:pt x="384553" y="232409"/>
                  </a:lnTo>
                  <a:lnTo>
                    <a:pt x="383844" y="228599"/>
                  </a:lnTo>
                  <a:lnTo>
                    <a:pt x="384327" y="224789"/>
                  </a:lnTo>
                  <a:lnTo>
                    <a:pt x="388194" y="218439"/>
                  </a:lnTo>
                  <a:lnTo>
                    <a:pt x="391320" y="217169"/>
                  </a:lnTo>
                  <a:lnTo>
                    <a:pt x="394962" y="215899"/>
                  </a:lnTo>
                  <a:lnTo>
                    <a:pt x="402696" y="214629"/>
                  </a:lnTo>
                  <a:lnTo>
                    <a:pt x="403662" y="209549"/>
                  </a:lnTo>
                  <a:lnTo>
                    <a:pt x="403609" y="201929"/>
                  </a:lnTo>
                  <a:lnTo>
                    <a:pt x="403179" y="191769"/>
                  </a:lnTo>
                  <a:close/>
                </a:path>
                <a:path w="581660" h="581660">
                  <a:moveTo>
                    <a:pt x="448235" y="163829"/>
                  </a:moveTo>
                  <a:lnTo>
                    <a:pt x="388678" y="163829"/>
                  </a:lnTo>
                  <a:lnTo>
                    <a:pt x="407227" y="167639"/>
                  </a:lnTo>
                  <a:lnTo>
                    <a:pt x="420702" y="176529"/>
                  </a:lnTo>
                  <a:lnTo>
                    <a:pt x="428919" y="189229"/>
                  </a:lnTo>
                  <a:lnTo>
                    <a:pt x="431699" y="204469"/>
                  </a:lnTo>
                  <a:lnTo>
                    <a:pt x="429631" y="218439"/>
                  </a:lnTo>
                  <a:lnTo>
                    <a:pt x="423666" y="229869"/>
                  </a:lnTo>
                  <a:lnTo>
                    <a:pt x="414161" y="237489"/>
                  </a:lnTo>
                  <a:lnTo>
                    <a:pt x="401471" y="242569"/>
                  </a:lnTo>
                  <a:lnTo>
                    <a:pt x="397862" y="243839"/>
                  </a:lnTo>
                  <a:lnTo>
                    <a:pt x="436842" y="243839"/>
                  </a:lnTo>
                  <a:lnTo>
                    <a:pt x="443880" y="237489"/>
                  </a:lnTo>
                  <a:lnTo>
                    <a:pt x="454560" y="217169"/>
                  </a:lnTo>
                  <a:lnTo>
                    <a:pt x="458285" y="194309"/>
                  </a:lnTo>
                  <a:lnTo>
                    <a:pt x="455441" y="177799"/>
                  </a:lnTo>
                  <a:lnTo>
                    <a:pt x="448235" y="163829"/>
                  </a:lnTo>
                  <a:close/>
                </a:path>
              </a:pathLst>
            </a:custGeom>
            <a:solidFill>
              <a:srgbClr val="F8D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682941" y="1306063"/>
            <a:ext cx="510540" cy="123825"/>
            <a:chOff x="1682941" y="1306063"/>
            <a:chExt cx="510540" cy="12382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82941" y="1306063"/>
              <a:ext cx="90876" cy="12347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1145" y="1309527"/>
              <a:ext cx="138989" cy="11926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76162" y="1308967"/>
              <a:ext cx="93808" cy="11837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111057" y="1309534"/>
              <a:ext cx="82550" cy="118745"/>
            </a:xfrm>
            <a:custGeom>
              <a:avLst/>
              <a:gdLst/>
              <a:ahLst/>
              <a:cxnLst/>
              <a:rect l="l" t="t" r="r" b="b"/>
              <a:pathLst>
                <a:path w="82550" h="118744">
                  <a:moveTo>
                    <a:pt x="81940" y="0"/>
                  </a:moveTo>
                  <a:lnTo>
                    <a:pt x="0" y="0"/>
                  </a:lnTo>
                  <a:lnTo>
                    <a:pt x="0" y="22872"/>
                  </a:lnTo>
                  <a:lnTo>
                    <a:pt x="0" y="43205"/>
                  </a:lnTo>
                  <a:lnTo>
                    <a:pt x="0" y="67360"/>
                  </a:lnTo>
                  <a:lnTo>
                    <a:pt x="0" y="94043"/>
                  </a:lnTo>
                  <a:lnTo>
                    <a:pt x="0" y="118198"/>
                  </a:lnTo>
                  <a:lnTo>
                    <a:pt x="81940" y="118198"/>
                  </a:lnTo>
                  <a:lnTo>
                    <a:pt x="81940" y="94043"/>
                  </a:lnTo>
                  <a:lnTo>
                    <a:pt x="31902" y="94043"/>
                  </a:lnTo>
                  <a:lnTo>
                    <a:pt x="31902" y="67360"/>
                  </a:lnTo>
                  <a:lnTo>
                    <a:pt x="72275" y="67360"/>
                  </a:lnTo>
                  <a:lnTo>
                    <a:pt x="72275" y="43205"/>
                  </a:lnTo>
                  <a:lnTo>
                    <a:pt x="31902" y="43205"/>
                  </a:lnTo>
                  <a:lnTo>
                    <a:pt x="31902" y="22872"/>
                  </a:lnTo>
                  <a:lnTo>
                    <a:pt x="81940" y="22872"/>
                  </a:lnTo>
                  <a:lnTo>
                    <a:pt x="81940" y="0"/>
                  </a:lnTo>
                  <a:close/>
                </a:path>
              </a:pathLst>
            </a:custGeom>
            <a:solidFill>
              <a:srgbClr val="222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2232863" y="1309534"/>
            <a:ext cx="229235" cy="118745"/>
          </a:xfrm>
          <a:custGeom>
            <a:avLst/>
            <a:gdLst/>
            <a:ahLst/>
            <a:cxnLst/>
            <a:rect l="l" t="t" r="r" b="b"/>
            <a:pathLst>
              <a:path w="229235" h="118744">
                <a:moveTo>
                  <a:pt x="108089" y="0"/>
                </a:moveTo>
                <a:lnTo>
                  <a:pt x="0" y="0"/>
                </a:lnTo>
                <a:lnTo>
                  <a:pt x="0" y="22872"/>
                </a:lnTo>
                <a:lnTo>
                  <a:pt x="37960" y="22872"/>
                </a:lnTo>
                <a:lnTo>
                  <a:pt x="37960" y="118198"/>
                </a:lnTo>
                <a:lnTo>
                  <a:pt x="69862" y="118198"/>
                </a:lnTo>
                <a:lnTo>
                  <a:pt x="69862" y="22872"/>
                </a:lnTo>
                <a:lnTo>
                  <a:pt x="108089" y="22872"/>
                </a:lnTo>
                <a:lnTo>
                  <a:pt x="108089" y="0"/>
                </a:lnTo>
                <a:close/>
              </a:path>
              <a:path w="229235" h="118744">
                <a:moveTo>
                  <a:pt x="228701" y="0"/>
                </a:moveTo>
                <a:lnTo>
                  <a:pt x="146494" y="0"/>
                </a:lnTo>
                <a:lnTo>
                  <a:pt x="146494" y="22872"/>
                </a:lnTo>
                <a:lnTo>
                  <a:pt x="146494" y="43205"/>
                </a:lnTo>
                <a:lnTo>
                  <a:pt x="146494" y="67360"/>
                </a:lnTo>
                <a:lnTo>
                  <a:pt x="146494" y="94043"/>
                </a:lnTo>
                <a:lnTo>
                  <a:pt x="146494" y="118198"/>
                </a:lnTo>
                <a:lnTo>
                  <a:pt x="228701" y="118198"/>
                </a:lnTo>
                <a:lnTo>
                  <a:pt x="228701" y="94043"/>
                </a:lnTo>
                <a:lnTo>
                  <a:pt x="178409" y="94043"/>
                </a:lnTo>
                <a:lnTo>
                  <a:pt x="178409" y="67360"/>
                </a:lnTo>
                <a:lnTo>
                  <a:pt x="218782" y="67360"/>
                </a:lnTo>
                <a:lnTo>
                  <a:pt x="218782" y="43205"/>
                </a:lnTo>
                <a:lnTo>
                  <a:pt x="178409" y="43205"/>
                </a:lnTo>
                <a:lnTo>
                  <a:pt x="178409" y="22872"/>
                </a:lnTo>
                <a:lnTo>
                  <a:pt x="228701" y="22872"/>
                </a:lnTo>
                <a:lnTo>
                  <a:pt x="228701" y="0"/>
                </a:lnTo>
                <a:close/>
              </a:path>
            </a:pathLst>
          </a:custGeom>
          <a:solidFill>
            <a:srgbClr val="222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86325" y="1511594"/>
            <a:ext cx="105409" cy="123697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1842490" y="1514143"/>
            <a:ext cx="1069340" cy="120014"/>
            <a:chOff x="1842490" y="1514143"/>
            <a:chExt cx="1069340" cy="120014"/>
          </a:xfrm>
        </p:grpSpPr>
        <p:sp>
          <p:nvSpPr>
            <p:cNvPr id="14" name="object 14"/>
            <p:cNvSpPr/>
            <p:nvPr/>
          </p:nvSpPr>
          <p:spPr>
            <a:xfrm>
              <a:off x="1842490" y="1514144"/>
              <a:ext cx="203835" cy="118745"/>
            </a:xfrm>
            <a:custGeom>
              <a:avLst/>
              <a:gdLst/>
              <a:ahLst/>
              <a:cxnLst/>
              <a:rect l="l" t="t" r="r" b="b"/>
              <a:pathLst>
                <a:path w="203835" h="118744">
                  <a:moveTo>
                    <a:pt x="82169" y="94056"/>
                  </a:moveTo>
                  <a:lnTo>
                    <a:pt x="31902" y="94056"/>
                  </a:lnTo>
                  <a:lnTo>
                    <a:pt x="31902" y="0"/>
                  </a:lnTo>
                  <a:lnTo>
                    <a:pt x="0" y="0"/>
                  </a:lnTo>
                  <a:lnTo>
                    <a:pt x="0" y="94056"/>
                  </a:lnTo>
                  <a:lnTo>
                    <a:pt x="0" y="118198"/>
                  </a:lnTo>
                  <a:lnTo>
                    <a:pt x="82169" y="118198"/>
                  </a:lnTo>
                  <a:lnTo>
                    <a:pt x="82169" y="94056"/>
                  </a:lnTo>
                  <a:close/>
                </a:path>
                <a:path w="203835" h="118744">
                  <a:moveTo>
                    <a:pt x="203276" y="0"/>
                  </a:moveTo>
                  <a:lnTo>
                    <a:pt x="121094" y="0"/>
                  </a:lnTo>
                  <a:lnTo>
                    <a:pt x="121094" y="24155"/>
                  </a:lnTo>
                  <a:lnTo>
                    <a:pt x="121094" y="44488"/>
                  </a:lnTo>
                  <a:lnTo>
                    <a:pt x="121094" y="67360"/>
                  </a:lnTo>
                  <a:lnTo>
                    <a:pt x="121094" y="94056"/>
                  </a:lnTo>
                  <a:lnTo>
                    <a:pt x="121094" y="118198"/>
                  </a:lnTo>
                  <a:lnTo>
                    <a:pt x="203276" y="118198"/>
                  </a:lnTo>
                  <a:lnTo>
                    <a:pt x="203276" y="94056"/>
                  </a:lnTo>
                  <a:lnTo>
                    <a:pt x="152996" y="94056"/>
                  </a:lnTo>
                  <a:lnTo>
                    <a:pt x="152996" y="67360"/>
                  </a:lnTo>
                  <a:lnTo>
                    <a:pt x="193382" y="67360"/>
                  </a:lnTo>
                  <a:lnTo>
                    <a:pt x="193382" y="44488"/>
                  </a:lnTo>
                  <a:lnTo>
                    <a:pt x="152996" y="44488"/>
                  </a:lnTo>
                  <a:lnTo>
                    <a:pt x="152996" y="24155"/>
                  </a:lnTo>
                  <a:lnTo>
                    <a:pt x="203276" y="24155"/>
                  </a:lnTo>
                  <a:lnTo>
                    <a:pt x="203276" y="0"/>
                  </a:lnTo>
                  <a:close/>
                </a:path>
              </a:pathLst>
            </a:custGeom>
            <a:solidFill>
              <a:srgbClr val="222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2764" y="1514257"/>
              <a:ext cx="113853" cy="11837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30229" y="1514257"/>
              <a:ext cx="104668" cy="1198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58841" y="1514143"/>
              <a:ext cx="432209" cy="11848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829496" y="1514144"/>
              <a:ext cx="82550" cy="118745"/>
            </a:xfrm>
            <a:custGeom>
              <a:avLst/>
              <a:gdLst/>
              <a:ahLst/>
              <a:cxnLst/>
              <a:rect l="l" t="t" r="r" b="b"/>
              <a:pathLst>
                <a:path w="82550" h="118744">
                  <a:moveTo>
                    <a:pt x="82169" y="0"/>
                  </a:moveTo>
                  <a:lnTo>
                    <a:pt x="0" y="0"/>
                  </a:lnTo>
                  <a:lnTo>
                    <a:pt x="0" y="24155"/>
                  </a:lnTo>
                  <a:lnTo>
                    <a:pt x="0" y="44488"/>
                  </a:lnTo>
                  <a:lnTo>
                    <a:pt x="0" y="67360"/>
                  </a:lnTo>
                  <a:lnTo>
                    <a:pt x="0" y="94056"/>
                  </a:lnTo>
                  <a:lnTo>
                    <a:pt x="0" y="118198"/>
                  </a:lnTo>
                  <a:lnTo>
                    <a:pt x="82169" y="118198"/>
                  </a:lnTo>
                  <a:lnTo>
                    <a:pt x="82169" y="94056"/>
                  </a:lnTo>
                  <a:lnTo>
                    <a:pt x="31902" y="94056"/>
                  </a:lnTo>
                  <a:lnTo>
                    <a:pt x="31902" y="67360"/>
                  </a:lnTo>
                  <a:lnTo>
                    <a:pt x="72275" y="67360"/>
                  </a:lnTo>
                  <a:lnTo>
                    <a:pt x="72275" y="44488"/>
                  </a:lnTo>
                  <a:lnTo>
                    <a:pt x="31902" y="44488"/>
                  </a:lnTo>
                  <a:lnTo>
                    <a:pt x="31902" y="24155"/>
                  </a:lnTo>
                  <a:lnTo>
                    <a:pt x="82169" y="24155"/>
                  </a:lnTo>
                  <a:lnTo>
                    <a:pt x="82169" y="0"/>
                  </a:lnTo>
                  <a:close/>
                </a:path>
              </a:pathLst>
            </a:custGeom>
            <a:solidFill>
              <a:srgbClr val="222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962427" y="1514257"/>
            <a:ext cx="104443" cy="119824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6667500" y="0"/>
            <a:ext cx="5524500" cy="6858000"/>
            <a:chOff x="6667500" y="0"/>
            <a:chExt cx="5524500" cy="6858000"/>
          </a:xfrm>
        </p:grpSpPr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08848" y="0"/>
              <a:ext cx="3883152" cy="685799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807452" y="0"/>
              <a:ext cx="798576" cy="685799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67500" y="219456"/>
              <a:ext cx="1213103" cy="1559052"/>
            </a:xfrm>
            <a:prstGeom prst="rect">
              <a:avLst/>
            </a:prstGeom>
          </p:spPr>
        </p:pic>
      </p:grp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1392682" y="2693365"/>
            <a:ext cx="5667375" cy="118364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748665" marR="5080" indent="-736600">
              <a:lnSpc>
                <a:spcPts val="4320"/>
              </a:lnSpc>
              <a:spcBef>
                <a:spcPts val="640"/>
              </a:spcBef>
            </a:pPr>
            <a:r>
              <a:rPr sz="4000" dirty="0"/>
              <a:t>M</a:t>
            </a:r>
            <a:r>
              <a:rPr sz="4000" spc="245" dirty="0"/>
              <a:t> </a:t>
            </a:r>
            <a:r>
              <a:rPr sz="4000" dirty="0"/>
              <a:t>I</a:t>
            </a:r>
            <a:r>
              <a:rPr sz="4000" spc="235" dirty="0"/>
              <a:t> </a:t>
            </a:r>
            <a:r>
              <a:rPr sz="4000" dirty="0"/>
              <a:t>D</a:t>
            </a:r>
            <a:r>
              <a:rPr sz="4000" spc="245" dirty="0"/>
              <a:t> </a:t>
            </a:r>
            <a:r>
              <a:rPr sz="4000" dirty="0"/>
              <a:t>A</a:t>
            </a:r>
            <a:r>
              <a:rPr sz="4000" spc="250" dirty="0"/>
              <a:t> </a:t>
            </a:r>
            <a:r>
              <a:rPr sz="4000" dirty="0"/>
              <a:t>T</a:t>
            </a:r>
            <a:r>
              <a:rPr sz="4000" spc="245" dirty="0"/>
              <a:t> </a:t>
            </a:r>
            <a:r>
              <a:rPr sz="4000" dirty="0"/>
              <a:t>L</a:t>
            </a:r>
            <a:r>
              <a:rPr sz="4000" spc="235" dirty="0"/>
              <a:t> </a:t>
            </a:r>
            <a:r>
              <a:rPr sz="4000" dirty="0"/>
              <a:t>A</a:t>
            </a:r>
            <a:r>
              <a:rPr sz="4000" spc="250" dirty="0"/>
              <a:t> </a:t>
            </a:r>
            <a:r>
              <a:rPr sz="4000" dirty="0"/>
              <a:t>N</a:t>
            </a:r>
            <a:r>
              <a:rPr sz="4000" spc="260" dirty="0"/>
              <a:t> </a:t>
            </a:r>
            <a:r>
              <a:rPr sz="4000" dirty="0"/>
              <a:t>T</a:t>
            </a:r>
            <a:r>
              <a:rPr sz="4000" spc="254" dirty="0"/>
              <a:t> </a:t>
            </a:r>
            <a:r>
              <a:rPr sz="4000" dirty="0"/>
              <a:t>I</a:t>
            </a:r>
            <a:r>
              <a:rPr sz="4000" spc="250" dirty="0"/>
              <a:t> </a:t>
            </a:r>
            <a:r>
              <a:rPr sz="4000" spc="-50" dirty="0"/>
              <a:t>C </a:t>
            </a:r>
            <a:r>
              <a:rPr sz="4000" dirty="0"/>
              <a:t>B</a:t>
            </a:r>
            <a:r>
              <a:rPr sz="4000" spc="235" dirty="0"/>
              <a:t> </a:t>
            </a:r>
            <a:r>
              <a:rPr sz="4000" dirty="0"/>
              <a:t>O</a:t>
            </a:r>
            <a:r>
              <a:rPr sz="4000" spc="245" dirty="0"/>
              <a:t> </a:t>
            </a:r>
            <a:r>
              <a:rPr sz="4000" dirty="0"/>
              <a:t>O</a:t>
            </a:r>
            <a:r>
              <a:rPr sz="4000" spc="245" dirty="0"/>
              <a:t> </a:t>
            </a:r>
            <a:r>
              <a:rPr sz="4000" dirty="0"/>
              <a:t>K</a:t>
            </a:r>
            <a:r>
              <a:rPr sz="4000" spc="245" dirty="0"/>
              <a:t> </a:t>
            </a:r>
            <a:r>
              <a:rPr sz="4000" dirty="0"/>
              <a:t>I</a:t>
            </a:r>
            <a:r>
              <a:rPr sz="4000" spc="240" dirty="0"/>
              <a:t> </a:t>
            </a:r>
            <a:r>
              <a:rPr sz="4000" dirty="0"/>
              <a:t>N</a:t>
            </a:r>
            <a:r>
              <a:rPr sz="4000" spc="250" dirty="0"/>
              <a:t> </a:t>
            </a:r>
            <a:r>
              <a:rPr sz="4000" dirty="0"/>
              <a:t>G</a:t>
            </a:r>
            <a:r>
              <a:rPr sz="4000" spc="245" dirty="0"/>
              <a:t> </a:t>
            </a:r>
            <a:r>
              <a:rPr sz="4000" spc="-50" dirty="0"/>
              <a:t>S</a:t>
            </a:r>
            <a:endParaRPr sz="4000"/>
          </a:p>
        </p:txBody>
      </p:sp>
      <p:sp>
        <p:nvSpPr>
          <p:cNvPr id="25" name="object 25"/>
          <p:cNvSpPr txBox="1"/>
          <p:nvPr/>
        </p:nvSpPr>
        <p:spPr>
          <a:xfrm>
            <a:off x="458520" y="4427346"/>
            <a:ext cx="5614670" cy="1500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4795" indent="-252095">
              <a:lnSpc>
                <a:spcPct val="100000"/>
              </a:lnSpc>
              <a:spcBef>
                <a:spcPts val="100"/>
              </a:spcBef>
              <a:buChar char="•"/>
              <a:tabLst>
                <a:tab pos="264795" algn="l"/>
                <a:tab pos="1611630" algn="l"/>
                <a:tab pos="3687445" algn="l"/>
              </a:tabLst>
            </a:pP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S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H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O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W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S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	A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T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T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E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N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D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E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D</a:t>
            </a:r>
            <a:r>
              <a:rPr sz="2000" b="1" spc="-229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: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	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6</a:t>
            </a:r>
            <a:endParaRPr sz="2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1F2F60"/>
              </a:buClr>
              <a:buFont typeface="Georgia"/>
              <a:buChar char="•"/>
            </a:pPr>
            <a:endParaRPr sz="1900">
              <a:latin typeface="Georgia"/>
              <a:cs typeface="Georgia"/>
            </a:endParaRPr>
          </a:p>
          <a:p>
            <a:pPr marL="264795" indent="-252095">
              <a:lnSpc>
                <a:spcPct val="100000"/>
              </a:lnSpc>
              <a:buChar char="•"/>
              <a:tabLst>
                <a:tab pos="264795" algn="l"/>
                <a:tab pos="1397635" algn="l"/>
                <a:tab pos="2958465" algn="l"/>
              </a:tabLst>
            </a:pP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R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O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O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M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	N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I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G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H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T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S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: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	8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,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4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2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3</a:t>
            </a:r>
            <a:endParaRPr sz="2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1F2F60"/>
              </a:buClr>
              <a:buFont typeface="Georgia"/>
              <a:buChar char="•"/>
            </a:pPr>
            <a:endParaRPr sz="1900">
              <a:latin typeface="Georgia"/>
              <a:cs typeface="Georgia"/>
            </a:endParaRPr>
          </a:p>
          <a:p>
            <a:pPr marL="264795" indent="-252095">
              <a:lnSpc>
                <a:spcPct val="100000"/>
              </a:lnSpc>
              <a:buChar char="•"/>
              <a:tabLst>
                <a:tab pos="264795" algn="l"/>
                <a:tab pos="2216150" algn="l"/>
                <a:tab pos="3774440" algn="l"/>
              </a:tabLst>
            </a:pP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E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C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O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N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O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M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I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C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	I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M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P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A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C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T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: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	$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4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,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5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0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6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,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0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3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2</a:t>
            </a:r>
            <a:endParaRPr sz="20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8F3D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018444" y="1179268"/>
            <a:ext cx="582295" cy="581660"/>
            <a:chOff x="1018444" y="1179268"/>
            <a:chExt cx="582295" cy="581660"/>
          </a:xfrm>
        </p:grpSpPr>
        <p:sp>
          <p:nvSpPr>
            <p:cNvPr id="4" name="object 4"/>
            <p:cNvSpPr/>
            <p:nvPr/>
          </p:nvSpPr>
          <p:spPr>
            <a:xfrm>
              <a:off x="1018652" y="1237582"/>
              <a:ext cx="581660" cy="418465"/>
            </a:xfrm>
            <a:custGeom>
              <a:avLst/>
              <a:gdLst/>
              <a:ahLst/>
              <a:cxnLst/>
              <a:rect l="l" t="t" r="r" b="b"/>
              <a:pathLst>
                <a:path w="581660" h="418464">
                  <a:moveTo>
                    <a:pt x="329722" y="0"/>
                  </a:moveTo>
                  <a:lnTo>
                    <a:pt x="107088" y="53248"/>
                  </a:lnTo>
                  <a:lnTo>
                    <a:pt x="0" y="232387"/>
                  </a:lnTo>
                  <a:lnTo>
                    <a:pt x="9173" y="304014"/>
                  </a:lnTo>
                  <a:lnTo>
                    <a:pt x="32420" y="363185"/>
                  </a:lnTo>
                  <a:lnTo>
                    <a:pt x="56257" y="403432"/>
                  </a:lnTo>
                  <a:lnTo>
                    <a:pt x="67200" y="418285"/>
                  </a:lnTo>
                  <a:lnTo>
                    <a:pt x="515857" y="417317"/>
                  </a:lnTo>
                  <a:lnTo>
                    <a:pt x="551117" y="361784"/>
                  </a:lnTo>
                  <a:lnTo>
                    <a:pt x="570939" y="307113"/>
                  </a:lnTo>
                  <a:lnTo>
                    <a:pt x="579655" y="265423"/>
                  </a:lnTo>
                  <a:lnTo>
                    <a:pt x="581598" y="248833"/>
                  </a:lnTo>
                  <a:lnTo>
                    <a:pt x="461718" y="35821"/>
                  </a:lnTo>
                  <a:lnTo>
                    <a:pt x="329722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18444" y="1179268"/>
              <a:ext cx="581660" cy="581660"/>
            </a:xfrm>
            <a:custGeom>
              <a:avLst/>
              <a:gdLst/>
              <a:ahLst/>
              <a:cxnLst/>
              <a:rect l="l" t="t" r="r" b="b"/>
              <a:pathLst>
                <a:path w="581660" h="581660">
                  <a:moveTo>
                    <a:pt x="39610" y="438149"/>
                  </a:moveTo>
                  <a:lnTo>
                    <a:pt x="66515" y="476249"/>
                  </a:lnTo>
                  <a:lnTo>
                    <a:pt x="99183" y="510539"/>
                  </a:lnTo>
                  <a:lnTo>
                    <a:pt x="136967" y="538479"/>
                  </a:lnTo>
                  <a:lnTo>
                    <a:pt x="179224" y="560069"/>
                  </a:lnTo>
                  <a:lnTo>
                    <a:pt x="225309" y="575309"/>
                  </a:lnTo>
                  <a:lnTo>
                    <a:pt x="274576" y="581659"/>
                  </a:lnTo>
                  <a:lnTo>
                    <a:pt x="327143" y="580389"/>
                  </a:lnTo>
                  <a:lnTo>
                    <a:pt x="377145" y="570229"/>
                  </a:lnTo>
                  <a:lnTo>
                    <a:pt x="423703" y="551179"/>
                  </a:lnTo>
                  <a:lnTo>
                    <a:pt x="465938" y="524509"/>
                  </a:lnTo>
                  <a:lnTo>
                    <a:pt x="502968" y="491489"/>
                  </a:lnTo>
                  <a:lnTo>
                    <a:pt x="533913" y="452119"/>
                  </a:lnTo>
                  <a:lnTo>
                    <a:pt x="534598" y="450849"/>
                  </a:lnTo>
                  <a:lnTo>
                    <a:pt x="94483" y="450849"/>
                  </a:lnTo>
                  <a:lnTo>
                    <a:pt x="79485" y="449579"/>
                  </a:lnTo>
                  <a:lnTo>
                    <a:pt x="65325" y="447039"/>
                  </a:lnTo>
                  <a:lnTo>
                    <a:pt x="52025" y="443229"/>
                  </a:lnTo>
                  <a:lnTo>
                    <a:pt x="39610" y="438149"/>
                  </a:lnTo>
                  <a:close/>
                </a:path>
                <a:path w="581660" h="581660">
                  <a:moveTo>
                    <a:pt x="322679" y="313689"/>
                  </a:moveTo>
                  <a:lnTo>
                    <a:pt x="277085" y="331469"/>
                  </a:lnTo>
                  <a:lnTo>
                    <a:pt x="242908" y="360679"/>
                  </a:lnTo>
                  <a:lnTo>
                    <a:pt x="238074" y="365759"/>
                  </a:lnTo>
                  <a:lnTo>
                    <a:pt x="232996" y="369569"/>
                  </a:lnTo>
                  <a:lnTo>
                    <a:pt x="229370" y="373379"/>
                  </a:lnTo>
                  <a:lnTo>
                    <a:pt x="225020" y="377189"/>
                  </a:lnTo>
                  <a:lnTo>
                    <a:pt x="200238" y="400049"/>
                  </a:lnTo>
                  <a:lnTo>
                    <a:pt x="169451" y="424179"/>
                  </a:lnTo>
                  <a:lnTo>
                    <a:pt x="133814" y="443229"/>
                  </a:lnTo>
                  <a:lnTo>
                    <a:pt x="94483" y="450849"/>
                  </a:lnTo>
                  <a:lnTo>
                    <a:pt x="534598" y="450849"/>
                  </a:lnTo>
                  <a:lnTo>
                    <a:pt x="545561" y="430529"/>
                  </a:lnTo>
                  <a:lnTo>
                    <a:pt x="493830" y="430529"/>
                  </a:lnTo>
                  <a:lnTo>
                    <a:pt x="487179" y="429259"/>
                  </a:lnTo>
                  <a:lnTo>
                    <a:pt x="321487" y="429259"/>
                  </a:lnTo>
                  <a:lnTo>
                    <a:pt x="298222" y="425449"/>
                  </a:lnTo>
                  <a:lnTo>
                    <a:pt x="279589" y="415289"/>
                  </a:lnTo>
                  <a:lnTo>
                    <a:pt x="267216" y="398779"/>
                  </a:lnTo>
                  <a:lnTo>
                    <a:pt x="262730" y="378459"/>
                  </a:lnTo>
                  <a:lnTo>
                    <a:pt x="265509" y="361949"/>
                  </a:lnTo>
                  <a:lnTo>
                    <a:pt x="273180" y="349249"/>
                  </a:lnTo>
                  <a:lnTo>
                    <a:pt x="284749" y="339089"/>
                  </a:lnTo>
                  <a:lnTo>
                    <a:pt x="299219" y="335279"/>
                  </a:lnTo>
                  <a:lnTo>
                    <a:pt x="361328" y="335279"/>
                  </a:lnTo>
                  <a:lnTo>
                    <a:pt x="355465" y="326389"/>
                  </a:lnTo>
                  <a:lnTo>
                    <a:pt x="341693" y="316229"/>
                  </a:lnTo>
                  <a:lnTo>
                    <a:pt x="322679" y="313689"/>
                  </a:lnTo>
                  <a:close/>
                </a:path>
                <a:path w="581660" h="581660">
                  <a:moveTo>
                    <a:pt x="557894" y="407669"/>
                  </a:moveTo>
                  <a:lnTo>
                    <a:pt x="542813" y="416559"/>
                  </a:lnTo>
                  <a:lnTo>
                    <a:pt x="526672" y="424179"/>
                  </a:lnTo>
                  <a:lnTo>
                    <a:pt x="510125" y="429259"/>
                  </a:lnTo>
                  <a:lnTo>
                    <a:pt x="493830" y="430529"/>
                  </a:lnTo>
                  <a:lnTo>
                    <a:pt x="545561" y="430529"/>
                  </a:lnTo>
                  <a:lnTo>
                    <a:pt x="557894" y="407669"/>
                  </a:lnTo>
                  <a:close/>
                </a:path>
                <a:path w="581660" h="581660">
                  <a:moveTo>
                    <a:pt x="398917" y="285749"/>
                  </a:moveTo>
                  <a:lnTo>
                    <a:pt x="322679" y="285749"/>
                  </a:lnTo>
                  <a:lnTo>
                    <a:pt x="353584" y="290829"/>
                  </a:lnTo>
                  <a:lnTo>
                    <a:pt x="376077" y="307339"/>
                  </a:lnTo>
                  <a:lnTo>
                    <a:pt x="389822" y="328929"/>
                  </a:lnTo>
                  <a:lnTo>
                    <a:pt x="394478" y="354329"/>
                  </a:lnTo>
                  <a:lnTo>
                    <a:pt x="389735" y="380999"/>
                  </a:lnTo>
                  <a:lnTo>
                    <a:pt x="375747" y="405129"/>
                  </a:lnTo>
                  <a:lnTo>
                    <a:pt x="352877" y="422909"/>
                  </a:lnTo>
                  <a:lnTo>
                    <a:pt x="321487" y="429259"/>
                  </a:lnTo>
                  <a:lnTo>
                    <a:pt x="487179" y="429259"/>
                  </a:lnTo>
                  <a:lnTo>
                    <a:pt x="460576" y="424179"/>
                  </a:lnTo>
                  <a:lnTo>
                    <a:pt x="434329" y="408939"/>
                  </a:lnTo>
                  <a:lnTo>
                    <a:pt x="417103" y="386079"/>
                  </a:lnTo>
                  <a:lnTo>
                    <a:pt x="410913" y="356869"/>
                  </a:lnTo>
                  <a:lnTo>
                    <a:pt x="416743" y="327659"/>
                  </a:lnTo>
                  <a:lnTo>
                    <a:pt x="432339" y="304799"/>
                  </a:lnTo>
                  <a:lnTo>
                    <a:pt x="454866" y="287019"/>
                  </a:lnTo>
                  <a:lnTo>
                    <a:pt x="404629" y="287019"/>
                  </a:lnTo>
                  <a:lnTo>
                    <a:pt x="398917" y="285749"/>
                  </a:lnTo>
                  <a:close/>
                </a:path>
                <a:path w="581660" h="581660">
                  <a:moveTo>
                    <a:pt x="307437" y="0"/>
                  </a:moveTo>
                  <a:lnTo>
                    <a:pt x="260082" y="1269"/>
                  </a:lnTo>
                  <a:lnTo>
                    <a:pt x="214738" y="10159"/>
                  </a:lnTo>
                  <a:lnTo>
                    <a:pt x="172039" y="25399"/>
                  </a:lnTo>
                  <a:lnTo>
                    <a:pt x="132618" y="46989"/>
                  </a:lnTo>
                  <a:lnTo>
                    <a:pt x="97110" y="73659"/>
                  </a:lnTo>
                  <a:lnTo>
                    <a:pt x="66149" y="106679"/>
                  </a:lnTo>
                  <a:lnTo>
                    <a:pt x="40368" y="143509"/>
                  </a:lnTo>
                  <a:lnTo>
                    <a:pt x="20402" y="184149"/>
                  </a:lnTo>
                  <a:lnTo>
                    <a:pt x="6884" y="227329"/>
                  </a:lnTo>
                  <a:lnTo>
                    <a:pt x="449" y="274319"/>
                  </a:lnTo>
                  <a:lnTo>
                    <a:pt x="0" y="297179"/>
                  </a:lnTo>
                  <a:lnTo>
                    <a:pt x="902" y="316229"/>
                  </a:lnTo>
                  <a:lnTo>
                    <a:pt x="6975" y="355599"/>
                  </a:lnTo>
                  <a:lnTo>
                    <a:pt x="25921" y="389889"/>
                  </a:lnTo>
                  <a:lnTo>
                    <a:pt x="30646" y="394969"/>
                  </a:lnTo>
                  <a:lnTo>
                    <a:pt x="76685" y="421639"/>
                  </a:lnTo>
                  <a:lnTo>
                    <a:pt x="94483" y="422909"/>
                  </a:lnTo>
                  <a:lnTo>
                    <a:pt x="126441" y="415289"/>
                  </a:lnTo>
                  <a:lnTo>
                    <a:pt x="156700" y="398779"/>
                  </a:lnTo>
                  <a:lnTo>
                    <a:pt x="183650" y="378459"/>
                  </a:lnTo>
                  <a:lnTo>
                    <a:pt x="200497" y="361949"/>
                  </a:lnTo>
                  <a:lnTo>
                    <a:pt x="109472" y="361949"/>
                  </a:lnTo>
                  <a:lnTo>
                    <a:pt x="76134" y="356869"/>
                  </a:lnTo>
                  <a:lnTo>
                    <a:pt x="49460" y="340359"/>
                  </a:lnTo>
                  <a:lnTo>
                    <a:pt x="31760" y="314959"/>
                  </a:lnTo>
                  <a:lnTo>
                    <a:pt x="25347" y="283209"/>
                  </a:lnTo>
                  <a:lnTo>
                    <a:pt x="32814" y="248919"/>
                  </a:lnTo>
                  <a:lnTo>
                    <a:pt x="52270" y="223519"/>
                  </a:lnTo>
                  <a:lnTo>
                    <a:pt x="79295" y="207009"/>
                  </a:lnTo>
                  <a:lnTo>
                    <a:pt x="109472" y="201929"/>
                  </a:lnTo>
                  <a:lnTo>
                    <a:pt x="264726" y="201929"/>
                  </a:lnTo>
                  <a:lnTo>
                    <a:pt x="281532" y="177799"/>
                  </a:lnTo>
                  <a:lnTo>
                    <a:pt x="312128" y="142239"/>
                  </a:lnTo>
                  <a:lnTo>
                    <a:pt x="347756" y="115569"/>
                  </a:lnTo>
                  <a:lnTo>
                    <a:pt x="389387" y="105409"/>
                  </a:lnTo>
                  <a:lnTo>
                    <a:pt x="514761" y="105409"/>
                  </a:lnTo>
                  <a:lnTo>
                    <a:pt x="507977" y="96519"/>
                  </a:lnTo>
                  <a:lnTo>
                    <a:pt x="475761" y="66039"/>
                  </a:lnTo>
                  <a:lnTo>
                    <a:pt x="439033" y="40639"/>
                  </a:lnTo>
                  <a:lnTo>
                    <a:pt x="398359" y="20319"/>
                  </a:lnTo>
                  <a:lnTo>
                    <a:pt x="354305" y="6349"/>
                  </a:lnTo>
                  <a:lnTo>
                    <a:pt x="307437" y="0"/>
                  </a:lnTo>
                  <a:close/>
                </a:path>
                <a:path w="581660" h="581660">
                  <a:moveTo>
                    <a:pt x="481487" y="309879"/>
                  </a:moveTo>
                  <a:lnTo>
                    <a:pt x="465773" y="313689"/>
                  </a:lnTo>
                  <a:lnTo>
                    <a:pt x="452158" y="323849"/>
                  </a:lnTo>
                  <a:lnTo>
                    <a:pt x="442573" y="339089"/>
                  </a:lnTo>
                  <a:lnTo>
                    <a:pt x="438949" y="356869"/>
                  </a:lnTo>
                  <a:lnTo>
                    <a:pt x="442970" y="374649"/>
                  </a:lnTo>
                  <a:lnTo>
                    <a:pt x="454245" y="389889"/>
                  </a:lnTo>
                  <a:lnTo>
                    <a:pt x="471592" y="398779"/>
                  </a:lnTo>
                  <a:lnTo>
                    <a:pt x="493830" y="402589"/>
                  </a:lnTo>
                  <a:lnTo>
                    <a:pt x="505328" y="400049"/>
                  </a:lnTo>
                  <a:lnTo>
                    <a:pt x="521451" y="393699"/>
                  </a:lnTo>
                  <a:lnTo>
                    <a:pt x="539659" y="383539"/>
                  </a:lnTo>
                  <a:lnTo>
                    <a:pt x="557411" y="370839"/>
                  </a:lnTo>
                  <a:lnTo>
                    <a:pt x="563630" y="363219"/>
                  </a:lnTo>
                  <a:lnTo>
                    <a:pt x="497471" y="363219"/>
                  </a:lnTo>
                  <a:lnTo>
                    <a:pt x="489079" y="361949"/>
                  </a:lnTo>
                  <a:lnTo>
                    <a:pt x="462410" y="336549"/>
                  </a:lnTo>
                  <a:lnTo>
                    <a:pt x="467727" y="331469"/>
                  </a:lnTo>
                  <a:lnTo>
                    <a:pt x="473044" y="325119"/>
                  </a:lnTo>
                  <a:lnTo>
                    <a:pt x="505359" y="325119"/>
                  </a:lnTo>
                  <a:lnTo>
                    <a:pt x="504699" y="322579"/>
                  </a:lnTo>
                  <a:lnTo>
                    <a:pt x="501032" y="316229"/>
                  </a:lnTo>
                  <a:lnTo>
                    <a:pt x="493643" y="311149"/>
                  </a:lnTo>
                  <a:lnTo>
                    <a:pt x="481487" y="309879"/>
                  </a:lnTo>
                  <a:close/>
                </a:path>
                <a:path w="581660" h="581660">
                  <a:moveTo>
                    <a:pt x="307920" y="363219"/>
                  </a:moveTo>
                  <a:lnTo>
                    <a:pt x="295610" y="363219"/>
                  </a:lnTo>
                  <a:lnTo>
                    <a:pt x="290776" y="370839"/>
                  </a:lnTo>
                  <a:lnTo>
                    <a:pt x="290776" y="378459"/>
                  </a:lnTo>
                  <a:lnTo>
                    <a:pt x="293091" y="387349"/>
                  </a:lnTo>
                  <a:lnTo>
                    <a:pt x="299509" y="394969"/>
                  </a:lnTo>
                  <a:lnTo>
                    <a:pt x="309238" y="400049"/>
                  </a:lnTo>
                  <a:lnTo>
                    <a:pt x="321487" y="401319"/>
                  </a:lnTo>
                  <a:lnTo>
                    <a:pt x="341081" y="397509"/>
                  </a:lnTo>
                  <a:lnTo>
                    <a:pt x="348936" y="391159"/>
                  </a:lnTo>
                  <a:lnTo>
                    <a:pt x="321713" y="391159"/>
                  </a:lnTo>
                  <a:lnTo>
                    <a:pt x="318329" y="389889"/>
                  </a:lnTo>
                  <a:lnTo>
                    <a:pt x="311078" y="387349"/>
                  </a:lnTo>
                  <a:lnTo>
                    <a:pt x="307437" y="378459"/>
                  </a:lnTo>
                  <a:lnTo>
                    <a:pt x="310337" y="372109"/>
                  </a:lnTo>
                  <a:lnTo>
                    <a:pt x="311078" y="369569"/>
                  </a:lnTo>
                  <a:lnTo>
                    <a:pt x="310595" y="367029"/>
                  </a:lnTo>
                  <a:lnTo>
                    <a:pt x="309370" y="365759"/>
                  </a:lnTo>
                  <a:lnTo>
                    <a:pt x="307920" y="363219"/>
                  </a:lnTo>
                  <a:close/>
                </a:path>
                <a:path w="581660" h="581660">
                  <a:moveTo>
                    <a:pt x="361328" y="335279"/>
                  </a:moveTo>
                  <a:lnTo>
                    <a:pt x="308880" y="335279"/>
                  </a:lnTo>
                  <a:lnTo>
                    <a:pt x="317701" y="337819"/>
                  </a:lnTo>
                  <a:lnTo>
                    <a:pt x="325385" y="341629"/>
                  </a:lnTo>
                  <a:lnTo>
                    <a:pt x="331638" y="349249"/>
                  </a:lnTo>
                  <a:lnTo>
                    <a:pt x="336028" y="355599"/>
                  </a:lnTo>
                  <a:lnTo>
                    <a:pt x="338309" y="364489"/>
                  </a:lnTo>
                  <a:lnTo>
                    <a:pt x="338463" y="373379"/>
                  </a:lnTo>
                  <a:lnTo>
                    <a:pt x="336472" y="380999"/>
                  </a:lnTo>
                  <a:lnTo>
                    <a:pt x="335022" y="384809"/>
                  </a:lnTo>
                  <a:lnTo>
                    <a:pt x="332347" y="387349"/>
                  </a:lnTo>
                  <a:lnTo>
                    <a:pt x="325580" y="391159"/>
                  </a:lnTo>
                  <a:lnTo>
                    <a:pt x="348936" y="391159"/>
                  </a:lnTo>
                  <a:lnTo>
                    <a:pt x="355219" y="386079"/>
                  </a:lnTo>
                  <a:lnTo>
                    <a:pt x="363786" y="372109"/>
                  </a:lnTo>
                  <a:lnTo>
                    <a:pt x="366667" y="354329"/>
                  </a:lnTo>
                  <a:lnTo>
                    <a:pt x="363841" y="339089"/>
                  </a:lnTo>
                  <a:lnTo>
                    <a:pt x="361328" y="335279"/>
                  </a:lnTo>
                  <a:close/>
                </a:path>
                <a:path w="581660" h="581660">
                  <a:moveTo>
                    <a:pt x="580947" y="281939"/>
                  </a:moveTo>
                  <a:lnTo>
                    <a:pt x="481487" y="281939"/>
                  </a:lnTo>
                  <a:lnTo>
                    <a:pt x="504849" y="285749"/>
                  </a:lnTo>
                  <a:lnTo>
                    <a:pt x="521117" y="297179"/>
                  </a:lnTo>
                  <a:lnTo>
                    <a:pt x="530629" y="312419"/>
                  </a:lnTo>
                  <a:lnTo>
                    <a:pt x="533725" y="326389"/>
                  </a:lnTo>
                  <a:lnTo>
                    <a:pt x="530983" y="341629"/>
                  </a:lnTo>
                  <a:lnTo>
                    <a:pt x="523393" y="353059"/>
                  </a:lnTo>
                  <a:lnTo>
                    <a:pt x="511905" y="359409"/>
                  </a:lnTo>
                  <a:lnTo>
                    <a:pt x="497471" y="363219"/>
                  </a:lnTo>
                  <a:lnTo>
                    <a:pt x="563630" y="363219"/>
                  </a:lnTo>
                  <a:lnTo>
                    <a:pt x="580355" y="322579"/>
                  </a:lnTo>
                  <a:lnTo>
                    <a:pt x="581451" y="309879"/>
                  </a:lnTo>
                  <a:lnTo>
                    <a:pt x="581327" y="297179"/>
                  </a:lnTo>
                  <a:lnTo>
                    <a:pt x="580947" y="281939"/>
                  </a:lnTo>
                  <a:close/>
                </a:path>
                <a:path w="581660" h="581660">
                  <a:moveTo>
                    <a:pt x="389387" y="133349"/>
                  </a:moveTo>
                  <a:lnTo>
                    <a:pt x="359444" y="140969"/>
                  </a:lnTo>
                  <a:lnTo>
                    <a:pt x="331622" y="162559"/>
                  </a:lnTo>
                  <a:lnTo>
                    <a:pt x="304888" y="193039"/>
                  </a:lnTo>
                  <a:lnTo>
                    <a:pt x="246408" y="276859"/>
                  </a:lnTo>
                  <a:lnTo>
                    <a:pt x="215224" y="313689"/>
                  </a:lnTo>
                  <a:lnTo>
                    <a:pt x="183066" y="340359"/>
                  </a:lnTo>
                  <a:lnTo>
                    <a:pt x="148345" y="356869"/>
                  </a:lnTo>
                  <a:lnTo>
                    <a:pt x="109472" y="361949"/>
                  </a:lnTo>
                  <a:lnTo>
                    <a:pt x="200497" y="361949"/>
                  </a:lnTo>
                  <a:lnTo>
                    <a:pt x="205681" y="356869"/>
                  </a:lnTo>
                  <a:lnTo>
                    <a:pt x="210273" y="353059"/>
                  </a:lnTo>
                  <a:lnTo>
                    <a:pt x="214140" y="349249"/>
                  </a:lnTo>
                  <a:lnTo>
                    <a:pt x="217769" y="346709"/>
                  </a:lnTo>
                  <a:lnTo>
                    <a:pt x="218977" y="345439"/>
                  </a:lnTo>
                  <a:lnTo>
                    <a:pt x="220911" y="342899"/>
                  </a:lnTo>
                  <a:lnTo>
                    <a:pt x="223086" y="341629"/>
                  </a:lnTo>
                  <a:lnTo>
                    <a:pt x="241028" y="325119"/>
                  </a:lnTo>
                  <a:lnTo>
                    <a:pt x="264727" y="306069"/>
                  </a:lnTo>
                  <a:lnTo>
                    <a:pt x="292504" y="290829"/>
                  </a:lnTo>
                  <a:lnTo>
                    <a:pt x="322679" y="285749"/>
                  </a:lnTo>
                  <a:lnTo>
                    <a:pt x="398917" y="285749"/>
                  </a:lnTo>
                  <a:lnTo>
                    <a:pt x="376069" y="280669"/>
                  </a:lnTo>
                  <a:lnTo>
                    <a:pt x="354712" y="266699"/>
                  </a:lnTo>
                  <a:lnTo>
                    <a:pt x="341330" y="246379"/>
                  </a:lnTo>
                  <a:lnTo>
                    <a:pt x="336698" y="224789"/>
                  </a:lnTo>
                  <a:lnTo>
                    <a:pt x="340129" y="204469"/>
                  </a:lnTo>
                  <a:lnTo>
                    <a:pt x="350180" y="184149"/>
                  </a:lnTo>
                  <a:lnTo>
                    <a:pt x="366485" y="170179"/>
                  </a:lnTo>
                  <a:lnTo>
                    <a:pt x="388678" y="163829"/>
                  </a:lnTo>
                  <a:lnTo>
                    <a:pt x="448235" y="163829"/>
                  </a:lnTo>
                  <a:lnTo>
                    <a:pt x="444960" y="157479"/>
                  </a:lnTo>
                  <a:lnTo>
                    <a:pt x="423916" y="140969"/>
                  </a:lnTo>
                  <a:lnTo>
                    <a:pt x="389387" y="133349"/>
                  </a:lnTo>
                  <a:close/>
                </a:path>
                <a:path w="581660" h="581660">
                  <a:moveTo>
                    <a:pt x="505359" y="325119"/>
                  </a:moveTo>
                  <a:lnTo>
                    <a:pt x="481745" y="325119"/>
                  </a:lnTo>
                  <a:lnTo>
                    <a:pt x="487288" y="330199"/>
                  </a:lnTo>
                  <a:lnTo>
                    <a:pt x="487771" y="330199"/>
                  </a:lnTo>
                  <a:lnTo>
                    <a:pt x="491638" y="335279"/>
                  </a:lnTo>
                  <a:lnTo>
                    <a:pt x="504722" y="335279"/>
                  </a:lnTo>
                  <a:lnTo>
                    <a:pt x="505689" y="330199"/>
                  </a:lnTo>
                  <a:lnTo>
                    <a:pt x="505689" y="326389"/>
                  </a:lnTo>
                  <a:lnTo>
                    <a:pt x="505359" y="325119"/>
                  </a:lnTo>
                  <a:close/>
                </a:path>
                <a:path w="581660" h="581660">
                  <a:moveTo>
                    <a:pt x="109472" y="229869"/>
                  </a:moveTo>
                  <a:lnTo>
                    <a:pt x="89286" y="233679"/>
                  </a:lnTo>
                  <a:lnTo>
                    <a:pt x="71277" y="243839"/>
                  </a:lnTo>
                  <a:lnTo>
                    <a:pt x="58345" y="260349"/>
                  </a:lnTo>
                  <a:lnTo>
                    <a:pt x="53389" y="283209"/>
                  </a:lnTo>
                  <a:lnTo>
                    <a:pt x="56985" y="302259"/>
                  </a:lnTo>
                  <a:lnTo>
                    <a:pt x="67652" y="318769"/>
                  </a:lnTo>
                  <a:lnTo>
                    <a:pt x="85208" y="330199"/>
                  </a:lnTo>
                  <a:lnTo>
                    <a:pt x="109472" y="334009"/>
                  </a:lnTo>
                  <a:lnTo>
                    <a:pt x="149139" y="326389"/>
                  </a:lnTo>
                  <a:lnTo>
                    <a:pt x="184953" y="303529"/>
                  </a:lnTo>
                  <a:lnTo>
                    <a:pt x="199883" y="287019"/>
                  </a:lnTo>
                  <a:lnTo>
                    <a:pt x="125910" y="287019"/>
                  </a:lnTo>
                  <a:lnTo>
                    <a:pt x="109849" y="284479"/>
                  </a:lnTo>
                  <a:lnTo>
                    <a:pt x="98956" y="279399"/>
                  </a:lnTo>
                  <a:lnTo>
                    <a:pt x="92595" y="273049"/>
                  </a:lnTo>
                  <a:lnTo>
                    <a:pt x="90133" y="269239"/>
                  </a:lnTo>
                  <a:lnTo>
                    <a:pt x="86504" y="262889"/>
                  </a:lnTo>
                  <a:lnTo>
                    <a:pt x="88683" y="253999"/>
                  </a:lnTo>
                  <a:lnTo>
                    <a:pt x="102218" y="246379"/>
                  </a:lnTo>
                  <a:lnTo>
                    <a:pt x="136957" y="246379"/>
                  </a:lnTo>
                  <a:lnTo>
                    <a:pt x="136019" y="242569"/>
                  </a:lnTo>
                  <a:lnTo>
                    <a:pt x="131619" y="236219"/>
                  </a:lnTo>
                  <a:lnTo>
                    <a:pt x="123095" y="231139"/>
                  </a:lnTo>
                  <a:lnTo>
                    <a:pt x="109472" y="229869"/>
                  </a:lnTo>
                  <a:close/>
                </a:path>
                <a:path w="581660" h="581660">
                  <a:moveTo>
                    <a:pt x="264726" y="201929"/>
                  </a:moveTo>
                  <a:lnTo>
                    <a:pt x="109472" y="201929"/>
                  </a:lnTo>
                  <a:lnTo>
                    <a:pt x="133596" y="205739"/>
                  </a:lnTo>
                  <a:lnTo>
                    <a:pt x="151080" y="215899"/>
                  </a:lnTo>
                  <a:lnTo>
                    <a:pt x="161720" y="231139"/>
                  </a:lnTo>
                  <a:lnTo>
                    <a:pt x="165312" y="247649"/>
                  </a:lnTo>
                  <a:lnTo>
                    <a:pt x="162929" y="260349"/>
                  </a:lnTo>
                  <a:lnTo>
                    <a:pt x="155673" y="273049"/>
                  </a:lnTo>
                  <a:lnTo>
                    <a:pt x="143386" y="283209"/>
                  </a:lnTo>
                  <a:lnTo>
                    <a:pt x="125910" y="287019"/>
                  </a:lnTo>
                  <a:lnTo>
                    <a:pt x="199883" y="287019"/>
                  </a:lnTo>
                  <a:lnTo>
                    <a:pt x="219408" y="265429"/>
                  </a:lnTo>
                  <a:lnTo>
                    <a:pt x="254996" y="215899"/>
                  </a:lnTo>
                  <a:lnTo>
                    <a:pt x="264726" y="201929"/>
                  </a:lnTo>
                  <a:close/>
                </a:path>
                <a:path w="581660" h="581660">
                  <a:moveTo>
                    <a:pt x="514761" y="105409"/>
                  </a:moveTo>
                  <a:lnTo>
                    <a:pt x="389387" y="105409"/>
                  </a:lnTo>
                  <a:lnTo>
                    <a:pt x="434284" y="114299"/>
                  </a:lnTo>
                  <a:lnTo>
                    <a:pt x="464218" y="137159"/>
                  </a:lnTo>
                  <a:lnTo>
                    <a:pt x="480914" y="166369"/>
                  </a:lnTo>
                  <a:lnTo>
                    <a:pt x="486096" y="194309"/>
                  </a:lnTo>
                  <a:lnTo>
                    <a:pt x="479688" y="229869"/>
                  </a:lnTo>
                  <a:lnTo>
                    <a:pt x="462220" y="259079"/>
                  </a:lnTo>
                  <a:lnTo>
                    <a:pt x="436324" y="279399"/>
                  </a:lnTo>
                  <a:lnTo>
                    <a:pt x="404629" y="287019"/>
                  </a:lnTo>
                  <a:lnTo>
                    <a:pt x="454866" y="287019"/>
                  </a:lnTo>
                  <a:lnTo>
                    <a:pt x="481487" y="281939"/>
                  </a:lnTo>
                  <a:lnTo>
                    <a:pt x="580947" y="281939"/>
                  </a:lnTo>
                  <a:lnTo>
                    <a:pt x="580409" y="260349"/>
                  </a:lnTo>
                  <a:lnTo>
                    <a:pt x="571897" y="214629"/>
                  </a:lnTo>
                  <a:lnTo>
                    <a:pt x="556611" y="172719"/>
                  </a:lnTo>
                  <a:lnTo>
                    <a:pt x="535115" y="132079"/>
                  </a:lnTo>
                  <a:lnTo>
                    <a:pt x="514761" y="105409"/>
                  </a:lnTo>
                  <a:close/>
                </a:path>
                <a:path w="581660" h="581660">
                  <a:moveTo>
                    <a:pt x="136957" y="246379"/>
                  </a:moveTo>
                  <a:lnTo>
                    <a:pt x="102218" y="246379"/>
                  </a:lnTo>
                  <a:lnTo>
                    <a:pt x="110438" y="248919"/>
                  </a:lnTo>
                  <a:lnTo>
                    <a:pt x="114305" y="255269"/>
                  </a:lnTo>
                  <a:lnTo>
                    <a:pt x="117206" y="259079"/>
                  </a:lnTo>
                  <a:lnTo>
                    <a:pt x="136303" y="259079"/>
                  </a:lnTo>
                  <a:lnTo>
                    <a:pt x="137269" y="247649"/>
                  </a:lnTo>
                  <a:lnTo>
                    <a:pt x="136957" y="246379"/>
                  </a:lnTo>
                  <a:close/>
                </a:path>
                <a:path w="581660" h="581660">
                  <a:moveTo>
                    <a:pt x="403179" y="191769"/>
                  </a:moveTo>
                  <a:lnTo>
                    <a:pt x="388678" y="191769"/>
                  </a:lnTo>
                  <a:lnTo>
                    <a:pt x="378615" y="195579"/>
                  </a:lnTo>
                  <a:lnTo>
                    <a:pt x="371086" y="203199"/>
                  </a:lnTo>
                  <a:lnTo>
                    <a:pt x="366368" y="214629"/>
                  </a:lnTo>
                  <a:lnTo>
                    <a:pt x="364734" y="224789"/>
                  </a:lnTo>
                  <a:lnTo>
                    <a:pt x="366853" y="234949"/>
                  </a:lnTo>
                  <a:lnTo>
                    <a:pt x="373709" y="246379"/>
                  </a:lnTo>
                  <a:lnTo>
                    <a:pt x="386051" y="255269"/>
                  </a:lnTo>
                  <a:lnTo>
                    <a:pt x="404629" y="257809"/>
                  </a:lnTo>
                  <a:lnTo>
                    <a:pt x="426989" y="252729"/>
                  </a:lnTo>
                  <a:lnTo>
                    <a:pt x="436842" y="243839"/>
                  </a:lnTo>
                  <a:lnTo>
                    <a:pt x="393995" y="243839"/>
                  </a:lnTo>
                  <a:lnTo>
                    <a:pt x="387711" y="240029"/>
                  </a:lnTo>
                  <a:lnTo>
                    <a:pt x="385519" y="236219"/>
                  </a:lnTo>
                  <a:lnTo>
                    <a:pt x="384553" y="232409"/>
                  </a:lnTo>
                  <a:lnTo>
                    <a:pt x="383844" y="228599"/>
                  </a:lnTo>
                  <a:lnTo>
                    <a:pt x="384327" y="224789"/>
                  </a:lnTo>
                  <a:lnTo>
                    <a:pt x="388194" y="218439"/>
                  </a:lnTo>
                  <a:lnTo>
                    <a:pt x="391320" y="217169"/>
                  </a:lnTo>
                  <a:lnTo>
                    <a:pt x="394962" y="215899"/>
                  </a:lnTo>
                  <a:lnTo>
                    <a:pt x="402696" y="214629"/>
                  </a:lnTo>
                  <a:lnTo>
                    <a:pt x="403662" y="209549"/>
                  </a:lnTo>
                  <a:lnTo>
                    <a:pt x="403609" y="201929"/>
                  </a:lnTo>
                  <a:lnTo>
                    <a:pt x="403179" y="191769"/>
                  </a:lnTo>
                  <a:close/>
                </a:path>
                <a:path w="581660" h="581660">
                  <a:moveTo>
                    <a:pt x="448235" y="163829"/>
                  </a:moveTo>
                  <a:lnTo>
                    <a:pt x="388678" y="163829"/>
                  </a:lnTo>
                  <a:lnTo>
                    <a:pt x="407227" y="167639"/>
                  </a:lnTo>
                  <a:lnTo>
                    <a:pt x="420702" y="176529"/>
                  </a:lnTo>
                  <a:lnTo>
                    <a:pt x="428919" y="189229"/>
                  </a:lnTo>
                  <a:lnTo>
                    <a:pt x="431699" y="204469"/>
                  </a:lnTo>
                  <a:lnTo>
                    <a:pt x="429631" y="218439"/>
                  </a:lnTo>
                  <a:lnTo>
                    <a:pt x="423666" y="229869"/>
                  </a:lnTo>
                  <a:lnTo>
                    <a:pt x="414161" y="237489"/>
                  </a:lnTo>
                  <a:lnTo>
                    <a:pt x="401471" y="242569"/>
                  </a:lnTo>
                  <a:lnTo>
                    <a:pt x="397862" y="243839"/>
                  </a:lnTo>
                  <a:lnTo>
                    <a:pt x="436842" y="243839"/>
                  </a:lnTo>
                  <a:lnTo>
                    <a:pt x="443880" y="237489"/>
                  </a:lnTo>
                  <a:lnTo>
                    <a:pt x="454560" y="217169"/>
                  </a:lnTo>
                  <a:lnTo>
                    <a:pt x="458285" y="194309"/>
                  </a:lnTo>
                  <a:lnTo>
                    <a:pt x="455441" y="177799"/>
                  </a:lnTo>
                  <a:lnTo>
                    <a:pt x="448235" y="163829"/>
                  </a:lnTo>
                  <a:close/>
                </a:path>
              </a:pathLst>
            </a:custGeom>
            <a:solidFill>
              <a:srgbClr val="F8D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682941" y="1306063"/>
            <a:ext cx="510540" cy="123825"/>
            <a:chOff x="1682941" y="1306063"/>
            <a:chExt cx="510540" cy="12382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82941" y="1306063"/>
              <a:ext cx="90876" cy="12347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1145" y="1309527"/>
              <a:ext cx="138989" cy="11926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76162" y="1308967"/>
              <a:ext cx="93808" cy="11837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111057" y="1309534"/>
              <a:ext cx="82550" cy="118745"/>
            </a:xfrm>
            <a:custGeom>
              <a:avLst/>
              <a:gdLst/>
              <a:ahLst/>
              <a:cxnLst/>
              <a:rect l="l" t="t" r="r" b="b"/>
              <a:pathLst>
                <a:path w="82550" h="118744">
                  <a:moveTo>
                    <a:pt x="81940" y="0"/>
                  </a:moveTo>
                  <a:lnTo>
                    <a:pt x="0" y="0"/>
                  </a:lnTo>
                  <a:lnTo>
                    <a:pt x="0" y="22872"/>
                  </a:lnTo>
                  <a:lnTo>
                    <a:pt x="0" y="43205"/>
                  </a:lnTo>
                  <a:lnTo>
                    <a:pt x="0" y="67360"/>
                  </a:lnTo>
                  <a:lnTo>
                    <a:pt x="0" y="94043"/>
                  </a:lnTo>
                  <a:lnTo>
                    <a:pt x="0" y="118198"/>
                  </a:lnTo>
                  <a:lnTo>
                    <a:pt x="81940" y="118198"/>
                  </a:lnTo>
                  <a:lnTo>
                    <a:pt x="81940" y="94043"/>
                  </a:lnTo>
                  <a:lnTo>
                    <a:pt x="31902" y="94043"/>
                  </a:lnTo>
                  <a:lnTo>
                    <a:pt x="31902" y="67360"/>
                  </a:lnTo>
                  <a:lnTo>
                    <a:pt x="72275" y="67360"/>
                  </a:lnTo>
                  <a:lnTo>
                    <a:pt x="72275" y="43205"/>
                  </a:lnTo>
                  <a:lnTo>
                    <a:pt x="31902" y="43205"/>
                  </a:lnTo>
                  <a:lnTo>
                    <a:pt x="31902" y="22872"/>
                  </a:lnTo>
                  <a:lnTo>
                    <a:pt x="81940" y="22872"/>
                  </a:lnTo>
                  <a:lnTo>
                    <a:pt x="81940" y="0"/>
                  </a:lnTo>
                  <a:close/>
                </a:path>
              </a:pathLst>
            </a:custGeom>
            <a:solidFill>
              <a:srgbClr val="222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2232863" y="1309534"/>
            <a:ext cx="229235" cy="118745"/>
          </a:xfrm>
          <a:custGeom>
            <a:avLst/>
            <a:gdLst/>
            <a:ahLst/>
            <a:cxnLst/>
            <a:rect l="l" t="t" r="r" b="b"/>
            <a:pathLst>
              <a:path w="229235" h="118744">
                <a:moveTo>
                  <a:pt x="108089" y="0"/>
                </a:moveTo>
                <a:lnTo>
                  <a:pt x="0" y="0"/>
                </a:lnTo>
                <a:lnTo>
                  <a:pt x="0" y="22872"/>
                </a:lnTo>
                <a:lnTo>
                  <a:pt x="37960" y="22872"/>
                </a:lnTo>
                <a:lnTo>
                  <a:pt x="37960" y="118198"/>
                </a:lnTo>
                <a:lnTo>
                  <a:pt x="69862" y="118198"/>
                </a:lnTo>
                <a:lnTo>
                  <a:pt x="69862" y="22872"/>
                </a:lnTo>
                <a:lnTo>
                  <a:pt x="108089" y="22872"/>
                </a:lnTo>
                <a:lnTo>
                  <a:pt x="108089" y="0"/>
                </a:lnTo>
                <a:close/>
              </a:path>
              <a:path w="229235" h="118744">
                <a:moveTo>
                  <a:pt x="228701" y="0"/>
                </a:moveTo>
                <a:lnTo>
                  <a:pt x="146494" y="0"/>
                </a:lnTo>
                <a:lnTo>
                  <a:pt x="146494" y="22872"/>
                </a:lnTo>
                <a:lnTo>
                  <a:pt x="146494" y="43205"/>
                </a:lnTo>
                <a:lnTo>
                  <a:pt x="146494" y="67360"/>
                </a:lnTo>
                <a:lnTo>
                  <a:pt x="146494" y="94043"/>
                </a:lnTo>
                <a:lnTo>
                  <a:pt x="146494" y="118198"/>
                </a:lnTo>
                <a:lnTo>
                  <a:pt x="228701" y="118198"/>
                </a:lnTo>
                <a:lnTo>
                  <a:pt x="228701" y="94043"/>
                </a:lnTo>
                <a:lnTo>
                  <a:pt x="178409" y="94043"/>
                </a:lnTo>
                <a:lnTo>
                  <a:pt x="178409" y="67360"/>
                </a:lnTo>
                <a:lnTo>
                  <a:pt x="218782" y="67360"/>
                </a:lnTo>
                <a:lnTo>
                  <a:pt x="218782" y="43205"/>
                </a:lnTo>
                <a:lnTo>
                  <a:pt x="178409" y="43205"/>
                </a:lnTo>
                <a:lnTo>
                  <a:pt x="178409" y="22872"/>
                </a:lnTo>
                <a:lnTo>
                  <a:pt x="228701" y="22872"/>
                </a:lnTo>
                <a:lnTo>
                  <a:pt x="228701" y="0"/>
                </a:lnTo>
                <a:close/>
              </a:path>
            </a:pathLst>
          </a:custGeom>
          <a:solidFill>
            <a:srgbClr val="222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86325" y="1511594"/>
            <a:ext cx="105409" cy="123697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1842490" y="1514143"/>
            <a:ext cx="1069340" cy="120014"/>
            <a:chOff x="1842490" y="1514143"/>
            <a:chExt cx="1069340" cy="120014"/>
          </a:xfrm>
        </p:grpSpPr>
        <p:sp>
          <p:nvSpPr>
            <p:cNvPr id="14" name="object 14"/>
            <p:cNvSpPr/>
            <p:nvPr/>
          </p:nvSpPr>
          <p:spPr>
            <a:xfrm>
              <a:off x="1842490" y="1514144"/>
              <a:ext cx="203835" cy="118745"/>
            </a:xfrm>
            <a:custGeom>
              <a:avLst/>
              <a:gdLst/>
              <a:ahLst/>
              <a:cxnLst/>
              <a:rect l="l" t="t" r="r" b="b"/>
              <a:pathLst>
                <a:path w="203835" h="118744">
                  <a:moveTo>
                    <a:pt x="82169" y="94056"/>
                  </a:moveTo>
                  <a:lnTo>
                    <a:pt x="31902" y="94056"/>
                  </a:lnTo>
                  <a:lnTo>
                    <a:pt x="31902" y="0"/>
                  </a:lnTo>
                  <a:lnTo>
                    <a:pt x="0" y="0"/>
                  </a:lnTo>
                  <a:lnTo>
                    <a:pt x="0" y="94056"/>
                  </a:lnTo>
                  <a:lnTo>
                    <a:pt x="0" y="118198"/>
                  </a:lnTo>
                  <a:lnTo>
                    <a:pt x="82169" y="118198"/>
                  </a:lnTo>
                  <a:lnTo>
                    <a:pt x="82169" y="94056"/>
                  </a:lnTo>
                  <a:close/>
                </a:path>
                <a:path w="203835" h="118744">
                  <a:moveTo>
                    <a:pt x="203276" y="0"/>
                  </a:moveTo>
                  <a:lnTo>
                    <a:pt x="121094" y="0"/>
                  </a:lnTo>
                  <a:lnTo>
                    <a:pt x="121094" y="24155"/>
                  </a:lnTo>
                  <a:lnTo>
                    <a:pt x="121094" y="44488"/>
                  </a:lnTo>
                  <a:lnTo>
                    <a:pt x="121094" y="67360"/>
                  </a:lnTo>
                  <a:lnTo>
                    <a:pt x="121094" y="94056"/>
                  </a:lnTo>
                  <a:lnTo>
                    <a:pt x="121094" y="118198"/>
                  </a:lnTo>
                  <a:lnTo>
                    <a:pt x="203276" y="118198"/>
                  </a:lnTo>
                  <a:lnTo>
                    <a:pt x="203276" y="94056"/>
                  </a:lnTo>
                  <a:lnTo>
                    <a:pt x="152996" y="94056"/>
                  </a:lnTo>
                  <a:lnTo>
                    <a:pt x="152996" y="67360"/>
                  </a:lnTo>
                  <a:lnTo>
                    <a:pt x="193382" y="67360"/>
                  </a:lnTo>
                  <a:lnTo>
                    <a:pt x="193382" y="44488"/>
                  </a:lnTo>
                  <a:lnTo>
                    <a:pt x="152996" y="44488"/>
                  </a:lnTo>
                  <a:lnTo>
                    <a:pt x="152996" y="24155"/>
                  </a:lnTo>
                  <a:lnTo>
                    <a:pt x="203276" y="24155"/>
                  </a:lnTo>
                  <a:lnTo>
                    <a:pt x="203276" y="0"/>
                  </a:lnTo>
                  <a:close/>
                </a:path>
              </a:pathLst>
            </a:custGeom>
            <a:solidFill>
              <a:srgbClr val="222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2764" y="1514257"/>
              <a:ext cx="113853" cy="11837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30229" y="1514257"/>
              <a:ext cx="104668" cy="1198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58841" y="1514143"/>
              <a:ext cx="432209" cy="11848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829496" y="1514144"/>
              <a:ext cx="82550" cy="118745"/>
            </a:xfrm>
            <a:custGeom>
              <a:avLst/>
              <a:gdLst/>
              <a:ahLst/>
              <a:cxnLst/>
              <a:rect l="l" t="t" r="r" b="b"/>
              <a:pathLst>
                <a:path w="82550" h="118744">
                  <a:moveTo>
                    <a:pt x="82169" y="0"/>
                  </a:moveTo>
                  <a:lnTo>
                    <a:pt x="0" y="0"/>
                  </a:lnTo>
                  <a:lnTo>
                    <a:pt x="0" y="24155"/>
                  </a:lnTo>
                  <a:lnTo>
                    <a:pt x="0" y="44488"/>
                  </a:lnTo>
                  <a:lnTo>
                    <a:pt x="0" y="67360"/>
                  </a:lnTo>
                  <a:lnTo>
                    <a:pt x="0" y="94056"/>
                  </a:lnTo>
                  <a:lnTo>
                    <a:pt x="0" y="118198"/>
                  </a:lnTo>
                  <a:lnTo>
                    <a:pt x="82169" y="118198"/>
                  </a:lnTo>
                  <a:lnTo>
                    <a:pt x="82169" y="94056"/>
                  </a:lnTo>
                  <a:lnTo>
                    <a:pt x="31902" y="94056"/>
                  </a:lnTo>
                  <a:lnTo>
                    <a:pt x="31902" y="67360"/>
                  </a:lnTo>
                  <a:lnTo>
                    <a:pt x="72275" y="67360"/>
                  </a:lnTo>
                  <a:lnTo>
                    <a:pt x="72275" y="44488"/>
                  </a:lnTo>
                  <a:lnTo>
                    <a:pt x="31902" y="44488"/>
                  </a:lnTo>
                  <a:lnTo>
                    <a:pt x="31902" y="24155"/>
                  </a:lnTo>
                  <a:lnTo>
                    <a:pt x="82169" y="24155"/>
                  </a:lnTo>
                  <a:lnTo>
                    <a:pt x="82169" y="0"/>
                  </a:lnTo>
                  <a:close/>
                </a:path>
              </a:pathLst>
            </a:custGeom>
            <a:solidFill>
              <a:srgbClr val="222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962427" y="1514257"/>
            <a:ext cx="104443" cy="119824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7807452" y="0"/>
            <a:ext cx="4384675" cy="6858000"/>
            <a:chOff x="7807452" y="0"/>
            <a:chExt cx="4384675" cy="6858000"/>
          </a:xfrm>
        </p:grpSpPr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08848" y="0"/>
              <a:ext cx="3883152" cy="685799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807452" y="0"/>
              <a:ext cx="798576" cy="6857998"/>
            </a:xfrm>
            <a:prstGeom prst="rect">
              <a:avLst/>
            </a:prstGeom>
          </p:spPr>
        </p:pic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2292223" y="2693365"/>
            <a:ext cx="4196080" cy="118364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 marR="5080" indent="200660">
              <a:lnSpc>
                <a:spcPts val="4320"/>
              </a:lnSpc>
              <a:spcBef>
                <a:spcPts val="640"/>
              </a:spcBef>
            </a:pPr>
            <a:r>
              <a:rPr sz="4000" dirty="0"/>
              <a:t>M</a:t>
            </a:r>
            <a:r>
              <a:rPr sz="4000" spc="240" dirty="0"/>
              <a:t> </a:t>
            </a:r>
            <a:r>
              <a:rPr sz="4000" dirty="0"/>
              <a:t>I</a:t>
            </a:r>
            <a:r>
              <a:rPr sz="4000" spc="235" dirty="0"/>
              <a:t> </a:t>
            </a:r>
            <a:r>
              <a:rPr sz="4000" dirty="0"/>
              <a:t>D</a:t>
            </a:r>
            <a:r>
              <a:rPr sz="4000" spc="240" dirty="0"/>
              <a:t> </a:t>
            </a:r>
            <a:r>
              <a:rPr sz="4000" dirty="0"/>
              <a:t>W</a:t>
            </a:r>
            <a:r>
              <a:rPr sz="4000" spc="240" dirty="0"/>
              <a:t> </a:t>
            </a:r>
            <a:r>
              <a:rPr sz="4000" dirty="0"/>
              <a:t>E</a:t>
            </a:r>
            <a:r>
              <a:rPr sz="4000" spc="240" dirty="0"/>
              <a:t> </a:t>
            </a:r>
            <a:r>
              <a:rPr sz="4000" dirty="0"/>
              <a:t>S</a:t>
            </a:r>
            <a:r>
              <a:rPr sz="4000" spc="245" dirty="0"/>
              <a:t> </a:t>
            </a:r>
            <a:r>
              <a:rPr sz="4000" spc="-50" dirty="0"/>
              <a:t>T </a:t>
            </a:r>
            <a:r>
              <a:rPr sz="4000" dirty="0"/>
              <a:t>B</a:t>
            </a:r>
            <a:r>
              <a:rPr sz="4000" spc="235" dirty="0"/>
              <a:t> </a:t>
            </a:r>
            <a:r>
              <a:rPr sz="4000" dirty="0"/>
              <a:t>O</a:t>
            </a:r>
            <a:r>
              <a:rPr sz="4000" spc="245" dirty="0"/>
              <a:t> </a:t>
            </a:r>
            <a:r>
              <a:rPr sz="4000" dirty="0"/>
              <a:t>O</a:t>
            </a:r>
            <a:r>
              <a:rPr sz="4000" spc="245" dirty="0"/>
              <a:t> </a:t>
            </a:r>
            <a:r>
              <a:rPr sz="4000" dirty="0"/>
              <a:t>K</a:t>
            </a:r>
            <a:r>
              <a:rPr sz="4000" spc="245" dirty="0"/>
              <a:t> </a:t>
            </a:r>
            <a:r>
              <a:rPr sz="4000" dirty="0"/>
              <a:t>I</a:t>
            </a:r>
            <a:r>
              <a:rPr sz="4000" spc="240" dirty="0"/>
              <a:t> </a:t>
            </a:r>
            <a:r>
              <a:rPr sz="4000" dirty="0"/>
              <a:t>N</a:t>
            </a:r>
            <a:r>
              <a:rPr sz="4000" spc="250" dirty="0"/>
              <a:t> </a:t>
            </a:r>
            <a:r>
              <a:rPr sz="4000" dirty="0"/>
              <a:t>G</a:t>
            </a:r>
            <a:r>
              <a:rPr sz="4000" spc="245" dirty="0"/>
              <a:t> </a:t>
            </a:r>
            <a:r>
              <a:rPr sz="4000" spc="-50" dirty="0"/>
              <a:t>S</a:t>
            </a:r>
            <a:endParaRPr sz="4000"/>
          </a:p>
        </p:txBody>
      </p:sp>
      <p:sp>
        <p:nvSpPr>
          <p:cNvPr id="24" name="object 24"/>
          <p:cNvSpPr txBox="1"/>
          <p:nvPr/>
        </p:nvSpPr>
        <p:spPr>
          <a:xfrm>
            <a:off x="1369567" y="4511802"/>
            <a:ext cx="5669280" cy="1500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4795" indent="-252095">
              <a:lnSpc>
                <a:spcPct val="100000"/>
              </a:lnSpc>
              <a:spcBef>
                <a:spcPts val="100"/>
              </a:spcBef>
              <a:buChar char="•"/>
              <a:tabLst>
                <a:tab pos="264795" algn="l"/>
                <a:tab pos="1611630" algn="l"/>
                <a:tab pos="3687445" algn="l"/>
              </a:tabLst>
            </a:pP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S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H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O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W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S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	A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T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T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E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N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D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E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D</a:t>
            </a:r>
            <a:r>
              <a:rPr sz="2000" b="1" spc="-229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: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	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5</a:t>
            </a:r>
            <a:endParaRPr sz="2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1F2F60"/>
              </a:buClr>
              <a:buFont typeface="Georgia"/>
              <a:buChar char="•"/>
            </a:pPr>
            <a:endParaRPr sz="1900">
              <a:latin typeface="Georgia"/>
              <a:cs typeface="Georgia"/>
            </a:endParaRPr>
          </a:p>
          <a:p>
            <a:pPr marL="264795" indent="-252095">
              <a:lnSpc>
                <a:spcPct val="100000"/>
              </a:lnSpc>
              <a:buChar char="•"/>
              <a:tabLst>
                <a:tab pos="264795" algn="l"/>
                <a:tab pos="1397635" algn="l"/>
                <a:tab pos="2958465" algn="l"/>
              </a:tabLst>
            </a:pP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R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O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O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M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	N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I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G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H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T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S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: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	2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2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,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5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4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5</a:t>
            </a:r>
            <a:endParaRPr sz="2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1F2F60"/>
              </a:buClr>
              <a:buFont typeface="Georgia"/>
              <a:buChar char="•"/>
            </a:pPr>
            <a:endParaRPr sz="1900">
              <a:latin typeface="Georgia"/>
              <a:cs typeface="Georgia"/>
            </a:endParaRPr>
          </a:p>
          <a:p>
            <a:pPr marL="264795" indent="-252095">
              <a:lnSpc>
                <a:spcPct val="100000"/>
              </a:lnSpc>
              <a:buChar char="•"/>
              <a:tabLst>
                <a:tab pos="264795" algn="l"/>
                <a:tab pos="2216150" algn="l"/>
                <a:tab pos="3774440" algn="l"/>
              </a:tabLst>
            </a:pP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E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C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O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N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O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M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I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C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	I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M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P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A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C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T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: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	$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1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3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,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9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7</a:t>
            </a:r>
            <a:r>
              <a:rPr sz="2000" b="1" spc="-204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1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,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3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3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7</a:t>
            </a:r>
            <a:endParaRPr sz="20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8F3D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018444" y="1179268"/>
            <a:ext cx="582295" cy="581660"/>
            <a:chOff x="1018444" y="1179268"/>
            <a:chExt cx="582295" cy="581660"/>
          </a:xfrm>
        </p:grpSpPr>
        <p:sp>
          <p:nvSpPr>
            <p:cNvPr id="4" name="object 4"/>
            <p:cNvSpPr/>
            <p:nvPr/>
          </p:nvSpPr>
          <p:spPr>
            <a:xfrm>
              <a:off x="1018652" y="1237582"/>
              <a:ext cx="581660" cy="418465"/>
            </a:xfrm>
            <a:custGeom>
              <a:avLst/>
              <a:gdLst/>
              <a:ahLst/>
              <a:cxnLst/>
              <a:rect l="l" t="t" r="r" b="b"/>
              <a:pathLst>
                <a:path w="581660" h="418464">
                  <a:moveTo>
                    <a:pt x="329722" y="0"/>
                  </a:moveTo>
                  <a:lnTo>
                    <a:pt x="107088" y="53248"/>
                  </a:lnTo>
                  <a:lnTo>
                    <a:pt x="0" y="232387"/>
                  </a:lnTo>
                  <a:lnTo>
                    <a:pt x="9173" y="304014"/>
                  </a:lnTo>
                  <a:lnTo>
                    <a:pt x="32420" y="363185"/>
                  </a:lnTo>
                  <a:lnTo>
                    <a:pt x="56257" y="403432"/>
                  </a:lnTo>
                  <a:lnTo>
                    <a:pt x="67200" y="418285"/>
                  </a:lnTo>
                  <a:lnTo>
                    <a:pt x="515857" y="417317"/>
                  </a:lnTo>
                  <a:lnTo>
                    <a:pt x="551117" y="361784"/>
                  </a:lnTo>
                  <a:lnTo>
                    <a:pt x="570939" y="307113"/>
                  </a:lnTo>
                  <a:lnTo>
                    <a:pt x="579655" y="265423"/>
                  </a:lnTo>
                  <a:lnTo>
                    <a:pt x="581598" y="248833"/>
                  </a:lnTo>
                  <a:lnTo>
                    <a:pt x="461718" y="35821"/>
                  </a:lnTo>
                  <a:lnTo>
                    <a:pt x="329722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18444" y="1179268"/>
              <a:ext cx="581660" cy="581660"/>
            </a:xfrm>
            <a:custGeom>
              <a:avLst/>
              <a:gdLst/>
              <a:ahLst/>
              <a:cxnLst/>
              <a:rect l="l" t="t" r="r" b="b"/>
              <a:pathLst>
                <a:path w="581660" h="581660">
                  <a:moveTo>
                    <a:pt x="39610" y="438149"/>
                  </a:moveTo>
                  <a:lnTo>
                    <a:pt x="66515" y="476249"/>
                  </a:lnTo>
                  <a:lnTo>
                    <a:pt x="99183" y="510539"/>
                  </a:lnTo>
                  <a:lnTo>
                    <a:pt x="136967" y="538479"/>
                  </a:lnTo>
                  <a:lnTo>
                    <a:pt x="179224" y="560069"/>
                  </a:lnTo>
                  <a:lnTo>
                    <a:pt x="225309" y="575309"/>
                  </a:lnTo>
                  <a:lnTo>
                    <a:pt x="274576" y="581659"/>
                  </a:lnTo>
                  <a:lnTo>
                    <a:pt x="327143" y="580389"/>
                  </a:lnTo>
                  <a:lnTo>
                    <a:pt x="377145" y="570229"/>
                  </a:lnTo>
                  <a:lnTo>
                    <a:pt x="423703" y="551179"/>
                  </a:lnTo>
                  <a:lnTo>
                    <a:pt x="465938" y="524509"/>
                  </a:lnTo>
                  <a:lnTo>
                    <a:pt x="502968" y="491489"/>
                  </a:lnTo>
                  <a:lnTo>
                    <a:pt x="533913" y="452119"/>
                  </a:lnTo>
                  <a:lnTo>
                    <a:pt x="534598" y="450849"/>
                  </a:lnTo>
                  <a:lnTo>
                    <a:pt x="94483" y="450849"/>
                  </a:lnTo>
                  <a:lnTo>
                    <a:pt x="79485" y="449579"/>
                  </a:lnTo>
                  <a:lnTo>
                    <a:pt x="65325" y="447039"/>
                  </a:lnTo>
                  <a:lnTo>
                    <a:pt x="52025" y="443229"/>
                  </a:lnTo>
                  <a:lnTo>
                    <a:pt x="39610" y="438149"/>
                  </a:lnTo>
                  <a:close/>
                </a:path>
                <a:path w="581660" h="581660">
                  <a:moveTo>
                    <a:pt x="322679" y="313689"/>
                  </a:moveTo>
                  <a:lnTo>
                    <a:pt x="277085" y="331469"/>
                  </a:lnTo>
                  <a:lnTo>
                    <a:pt x="242908" y="360679"/>
                  </a:lnTo>
                  <a:lnTo>
                    <a:pt x="238074" y="365759"/>
                  </a:lnTo>
                  <a:lnTo>
                    <a:pt x="232996" y="369569"/>
                  </a:lnTo>
                  <a:lnTo>
                    <a:pt x="229370" y="373379"/>
                  </a:lnTo>
                  <a:lnTo>
                    <a:pt x="225020" y="377189"/>
                  </a:lnTo>
                  <a:lnTo>
                    <a:pt x="200238" y="400049"/>
                  </a:lnTo>
                  <a:lnTo>
                    <a:pt x="169451" y="424179"/>
                  </a:lnTo>
                  <a:lnTo>
                    <a:pt x="133814" y="443229"/>
                  </a:lnTo>
                  <a:lnTo>
                    <a:pt x="94483" y="450849"/>
                  </a:lnTo>
                  <a:lnTo>
                    <a:pt x="534598" y="450849"/>
                  </a:lnTo>
                  <a:lnTo>
                    <a:pt x="545561" y="430529"/>
                  </a:lnTo>
                  <a:lnTo>
                    <a:pt x="493830" y="430529"/>
                  </a:lnTo>
                  <a:lnTo>
                    <a:pt x="487179" y="429259"/>
                  </a:lnTo>
                  <a:lnTo>
                    <a:pt x="321487" y="429259"/>
                  </a:lnTo>
                  <a:lnTo>
                    <a:pt x="298222" y="425449"/>
                  </a:lnTo>
                  <a:lnTo>
                    <a:pt x="279589" y="415289"/>
                  </a:lnTo>
                  <a:lnTo>
                    <a:pt x="267216" y="398779"/>
                  </a:lnTo>
                  <a:lnTo>
                    <a:pt x="262730" y="378459"/>
                  </a:lnTo>
                  <a:lnTo>
                    <a:pt x="265509" y="361949"/>
                  </a:lnTo>
                  <a:lnTo>
                    <a:pt x="273180" y="349249"/>
                  </a:lnTo>
                  <a:lnTo>
                    <a:pt x="284749" y="339089"/>
                  </a:lnTo>
                  <a:lnTo>
                    <a:pt x="299219" y="335279"/>
                  </a:lnTo>
                  <a:lnTo>
                    <a:pt x="361328" y="335279"/>
                  </a:lnTo>
                  <a:lnTo>
                    <a:pt x="355465" y="326389"/>
                  </a:lnTo>
                  <a:lnTo>
                    <a:pt x="341693" y="316229"/>
                  </a:lnTo>
                  <a:lnTo>
                    <a:pt x="322679" y="313689"/>
                  </a:lnTo>
                  <a:close/>
                </a:path>
                <a:path w="581660" h="581660">
                  <a:moveTo>
                    <a:pt x="557894" y="407669"/>
                  </a:moveTo>
                  <a:lnTo>
                    <a:pt x="542813" y="416559"/>
                  </a:lnTo>
                  <a:lnTo>
                    <a:pt x="526672" y="424179"/>
                  </a:lnTo>
                  <a:lnTo>
                    <a:pt x="510125" y="429259"/>
                  </a:lnTo>
                  <a:lnTo>
                    <a:pt x="493830" y="430529"/>
                  </a:lnTo>
                  <a:lnTo>
                    <a:pt x="545561" y="430529"/>
                  </a:lnTo>
                  <a:lnTo>
                    <a:pt x="557894" y="407669"/>
                  </a:lnTo>
                  <a:close/>
                </a:path>
                <a:path w="581660" h="581660">
                  <a:moveTo>
                    <a:pt x="398917" y="285749"/>
                  </a:moveTo>
                  <a:lnTo>
                    <a:pt x="322679" y="285749"/>
                  </a:lnTo>
                  <a:lnTo>
                    <a:pt x="353584" y="290829"/>
                  </a:lnTo>
                  <a:lnTo>
                    <a:pt x="376077" y="307339"/>
                  </a:lnTo>
                  <a:lnTo>
                    <a:pt x="389822" y="328929"/>
                  </a:lnTo>
                  <a:lnTo>
                    <a:pt x="394478" y="354329"/>
                  </a:lnTo>
                  <a:lnTo>
                    <a:pt x="389735" y="380999"/>
                  </a:lnTo>
                  <a:lnTo>
                    <a:pt x="375747" y="405129"/>
                  </a:lnTo>
                  <a:lnTo>
                    <a:pt x="352877" y="422909"/>
                  </a:lnTo>
                  <a:lnTo>
                    <a:pt x="321487" y="429259"/>
                  </a:lnTo>
                  <a:lnTo>
                    <a:pt x="487179" y="429259"/>
                  </a:lnTo>
                  <a:lnTo>
                    <a:pt x="460576" y="424179"/>
                  </a:lnTo>
                  <a:lnTo>
                    <a:pt x="434329" y="408939"/>
                  </a:lnTo>
                  <a:lnTo>
                    <a:pt x="417103" y="386079"/>
                  </a:lnTo>
                  <a:lnTo>
                    <a:pt x="410913" y="356869"/>
                  </a:lnTo>
                  <a:lnTo>
                    <a:pt x="416743" y="327659"/>
                  </a:lnTo>
                  <a:lnTo>
                    <a:pt x="432339" y="304799"/>
                  </a:lnTo>
                  <a:lnTo>
                    <a:pt x="454866" y="287019"/>
                  </a:lnTo>
                  <a:lnTo>
                    <a:pt x="404629" y="287019"/>
                  </a:lnTo>
                  <a:lnTo>
                    <a:pt x="398917" y="285749"/>
                  </a:lnTo>
                  <a:close/>
                </a:path>
                <a:path w="581660" h="581660">
                  <a:moveTo>
                    <a:pt x="307437" y="0"/>
                  </a:moveTo>
                  <a:lnTo>
                    <a:pt x="260082" y="1269"/>
                  </a:lnTo>
                  <a:lnTo>
                    <a:pt x="214738" y="10159"/>
                  </a:lnTo>
                  <a:lnTo>
                    <a:pt x="172039" y="25399"/>
                  </a:lnTo>
                  <a:lnTo>
                    <a:pt x="132618" y="46989"/>
                  </a:lnTo>
                  <a:lnTo>
                    <a:pt x="97110" y="73659"/>
                  </a:lnTo>
                  <a:lnTo>
                    <a:pt x="66149" y="106679"/>
                  </a:lnTo>
                  <a:lnTo>
                    <a:pt x="40368" y="143509"/>
                  </a:lnTo>
                  <a:lnTo>
                    <a:pt x="20402" y="184149"/>
                  </a:lnTo>
                  <a:lnTo>
                    <a:pt x="6884" y="227329"/>
                  </a:lnTo>
                  <a:lnTo>
                    <a:pt x="449" y="274319"/>
                  </a:lnTo>
                  <a:lnTo>
                    <a:pt x="0" y="297179"/>
                  </a:lnTo>
                  <a:lnTo>
                    <a:pt x="902" y="316229"/>
                  </a:lnTo>
                  <a:lnTo>
                    <a:pt x="6975" y="355599"/>
                  </a:lnTo>
                  <a:lnTo>
                    <a:pt x="25921" y="389889"/>
                  </a:lnTo>
                  <a:lnTo>
                    <a:pt x="30646" y="394969"/>
                  </a:lnTo>
                  <a:lnTo>
                    <a:pt x="76685" y="421639"/>
                  </a:lnTo>
                  <a:lnTo>
                    <a:pt x="94483" y="422909"/>
                  </a:lnTo>
                  <a:lnTo>
                    <a:pt x="126441" y="415289"/>
                  </a:lnTo>
                  <a:lnTo>
                    <a:pt x="156700" y="398779"/>
                  </a:lnTo>
                  <a:lnTo>
                    <a:pt x="183650" y="378459"/>
                  </a:lnTo>
                  <a:lnTo>
                    <a:pt x="200497" y="361949"/>
                  </a:lnTo>
                  <a:lnTo>
                    <a:pt x="109472" y="361949"/>
                  </a:lnTo>
                  <a:lnTo>
                    <a:pt x="76134" y="356869"/>
                  </a:lnTo>
                  <a:lnTo>
                    <a:pt x="49460" y="340359"/>
                  </a:lnTo>
                  <a:lnTo>
                    <a:pt x="31760" y="314959"/>
                  </a:lnTo>
                  <a:lnTo>
                    <a:pt x="25347" y="283209"/>
                  </a:lnTo>
                  <a:lnTo>
                    <a:pt x="32814" y="248919"/>
                  </a:lnTo>
                  <a:lnTo>
                    <a:pt x="52270" y="223519"/>
                  </a:lnTo>
                  <a:lnTo>
                    <a:pt x="79295" y="207009"/>
                  </a:lnTo>
                  <a:lnTo>
                    <a:pt x="109472" y="201929"/>
                  </a:lnTo>
                  <a:lnTo>
                    <a:pt x="264726" y="201929"/>
                  </a:lnTo>
                  <a:lnTo>
                    <a:pt x="281532" y="177799"/>
                  </a:lnTo>
                  <a:lnTo>
                    <a:pt x="312128" y="142239"/>
                  </a:lnTo>
                  <a:lnTo>
                    <a:pt x="347756" y="115569"/>
                  </a:lnTo>
                  <a:lnTo>
                    <a:pt x="389387" y="105409"/>
                  </a:lnTo>
                  <a:lnTo>
                    <a:pt x="514761" y="105409"/>
                  </a:lnTo>
                  <a:lnTo>
                    <a:pt x="507977" y="96519"/>
                  </a:lnTo>
                  <a:lnTo>
                    <a:pt x="475761" y="66039"/>
                  </a:lnTo>
                  <a:lnTo>
                    <a:pt x="439033" y="40639"/>
                  </a:lnTo>
                  <a:lnTo>
                    <a:pt x="398359" y="20319"/>
                  </a:lnTo>
                  <a:lnTo>
                    <a:pt x="354305" y="6349"/>
                  </a:lnTo>
                  <a:lnTo>
                    <a:pt x="307437" y="0"/>
                  </a:lnTo>
                  <a:close/>
                </a:path>
                <a:path w="581660" h="581660">
                  <a:moveTo>
                    <a:pt x="481487" y="309879"/>
                  </a:moveTo>
                  <a:lnTo>
                    <a:pt x="465773" y="313689"/>
                  </a:lnTo>
                  <a:lnTo>
                    <a:pt x="452158" y="323849"/>
                  </a:lnTo>
                  <a:lnTo>
                    <a:pt x="442573" y="339089"/>
                  </a:lnTo>
                  <a:lnTo>
                    <a:pt x="438949" y="356869"/>
                  </a:lnTo>
                  <a:lnTo>
                    <a:pt x="442970" y="374649"/>
                  </a:lnTo>
                  <a:lnTo>
                    <a:pt x="454245" y="389889"/>
                  </a:lnTo>
                  <a:lnTo>
                    <a:pt x="471592" y="398779"/>
                  </a:lnTo>
                  <a:lnTo>
                    <a:pt x="493830" y="402589"/>
                  </a:lnTo>
                  <a:lnTo>
                    <a:pt x="505328" y="400049"/>
                  </a:lnTo>
                  <a:lnTo>
                    <a:pt x="521451" y="393699"/>
                  </a:lnTo>
                  <a:lnTo>
                    <a:pt x="539659" y="383539"/>
                  </a:lnTo>
                  <a:lnTo>
                    <a:pt x="557411" y="370839"/>
                  </a:lnTo>
                  <a:lnTo>
                    <a:pt x="563630" y="363219"/>
                  </a:lnTo>
                  <a:lnTo>
                    <a:pt x="497471" y="363219"/>
                  </a:lnTo>
                  <a:lnTo>
                    <a:pt x="489079" y="361949"/>
                  </a:lnTo>
                  <a:lnTo>
                    <a:pt x="462410" y="336549"/>
                  </a:lnTo>
                  <a:lnTo>
                    <a:pt x="467727" y="331469"/>
                  </a:lnTo>
                  <a:lnTo>
                    <a:pt x="473044" y="325119"/>
                  </a:lnTo>
                  <a:lnTo>
                    <a:pt x="505359" y="325119"/>
                  </a:lnTo>
                  <a:lnTo>
                    <a:pt x="504699" y="322579"/>
                  </a:lnTo>
                  <a:lnTo>
                    <a:pt x="501032" y="316229"/>
                  </a:lnTo>
                  <a:lnTo>
                    <a:pt x="493643" y="311149"/>
                  </a:lnTo>
                  <a:lnTo>
                    <a:pt x="481487" y="309879"/>
                  </a:lnTo>
                  <a:close/>
                </a:path>
                <a:path w="581660" h="581660">
                  <a:moveTo>
                    <a:pt x="307920" y="363219"/>
                  </a:moveTo>
                  <a:lnTo>
                    <a:pt x="295610" y="363219"/>
                  </a:lnTo>
                  <a:lnTo>
                    <a:pt x="290776" y="370839"/>
                  </a:lnTo>
                  <a:lnTo>
                    <a:pt x="290776" y="378459"/>
                  </a:lnTo>
                  <a:lnTo>
                    <a:pt x="293091" y="387349"/>
                  </a:lnTo>
                  <a:lnTo>
                    <a:pt x="299509" y="394969"/>
                  </a:lnTo>
                  <a:lnTo>
                    <a:pt x="309238" y="400049"/>
                  </a:lnTo>
                  <a:lnTo>
                    <a:pt x="321487" y="401319"/>
                  </a:lnTo>
                  <a:lnTo>
                    <a:pt x="341081" y="397509"/>
                  </a:lnTo>
                  <a:lnTo>
                    <a:pt x="348936" y="391159"/>
                  </a:lnTo>
                  <a:lnTo>
                    <a:pt x="321713" y="391159"/>
                  </a:lnTo>
                  <a:lnTo>
                    <a:pt x="318329" y="389889"/>
                  </a:lnTo>
                  <a:lnTo>
                    <a:pt x="311078" y="387349"/>
                  </a:lnTo>
                  <a:lnTo>
                    <a:pt x="307437" y="378459"/>
                  </a:lnTo>
                  <a:lnTo>
                    <a:pt x="310337" y="372109"/>
                  </a:lnTo>
                  <a:lnTo>
                    <a:pt x="311078" y="369569"/>
                  </a:lnTo>
                  <a:lnTo>
                    <a:pt x="310595" y="367029"/>
                  </a:lnTo>
                  <a:lnTo>
                    <a:pt x="309370" y="365759"/>
                  </a:lnTo>
                  <a:lnTo>
                    <a:pt x="307920" y="363219"/>
                  </a:lnTo>
                  <a:close/>
                </a:path>
                <a:path w="581660" h="581660">
                  <a:moveTo>
                    <a:pt x="361328" y="335279"/>
                  </a:moveTo>
                  <a:lnTo>
                    <a:pt x="308880" y="335279"/>
                  </a:lnTo>
                  <a:lnTo>
                    <a:pt x="317701" y="337819"/>
                  </a:lnTo>
                  <a:lnTo>
                    <a:pt x="325385" y="341629"/>
                  </a:lnTo>
                  <a:lnTo>
                    <a:pt x="331638" y="349249"/>
                  </a:lnTo>
                  <a:lnTo>
                    <a:pt x="336028" y="355599"/>
                  </a:lnTo>
                  <a:lnTo>
                    <a:pt x="338309" y="364489"/>
                  </a:lnTo>
                  <a:lnTo>
                    <a:pt x="338463" y="373379"/>
                  </a:lnTo>
                  <a:lnTo>
                    <a:pt x="336472" y="380999"/>
                  </a:lnTo>
                  <a:lnTo>
                    <a:pt x="335022" y="384809"/>
                  </a:lnTo>
                  <a:lnTo>
                    <a:pt x="332347" y="387349"/>
                  </a:lnTo>
                  <a:lnTo>
                    <a:pt x="325580" y="391159"/>
                  </a:lnTo>
                  <a:lnTo>
                    <a:pt x="348936" y="391159"/>
                  </a:lnTo>
                  <a:lnTo>
                    <a:pt x="355219" y="386079"/>
                  </a:lnTo>
                  <a:lnTo>
                    <a:pt x="363786" y="372109"/>
                  </a:lnTo>
                  <a:lnTo>
                    <a:pt x="366667" y="354329"/>
                  </a:lnTo>
                  <a:lnTo>
                    <a:pt x="363841" y="339089"/>
                  </a:lnTo>
                  <a:lnTo>
                    <a:pt x="361328" y="335279"/>
                  </a:lnTo>
                  <a:close/>
                </a:path>
                <a:path w="581660" h="581660">
                  <a:moveTo>
                    <a:pt x="580947" y="281939"/>
                  </a:moveTo>
                  <a:lnTo>
                    <a:pt x="481487" y="281939"/>
                  </a:lnTo>
                  <a:lnTo>
                    <a:pt x="504849" y="285749"/>
                  </a:lnTo>
                  <a:lnTo>
                    <a:pt x="521117" y="297179"/>
                  </a:lnTo>
                  <a:lnTo>
                    <a:pt x="530629" y="312419"/>
                  </a:lnTo>
                  <a:lnTo>
                    <a:pt x="533725" y="326389"/>
                  </a:lnTo>
                  <a:lnTo>
                    <a:pt x="530983" y="341629"/>
                  </a:lnTo>
                  <a:lnTo>
                    <a:pt x="523393" y="353059"/>
                  </a:lnTo>
                  <a:lnTo>
                    <a:pt x="511905" y="359409"/>
                  </a:lnTo>
                  <a:lnTo>
                    <a:pt x="497471" y="363219"/>
                  </a:lnTo>
                  <a:lnTo>
                    <a:pt x="563630" y="363219"/>
                  </a:lnTo>
                  <a:lnTo>
                    <a:pt x="580355" y="322579"/>
                  </a:lnTo>
                  <a:lnTo>
                    <a:pt x="581451" y="309879"/>
                  </a:lnTo>
                  <a:lnTo>
                    <a:pt x="581327" y="297179"/>
                  </a:lnTo>
                  <a:lnTo>
                    <a:pt x="580947" y="281939"/>
                  </a:lnTo>
                  <a:close/>
                </a:path>
                <a:path w="581660" h="581660">
                  <a:moveTo>
                    <a:pt x="389387" y="133349"/>
                  </a:moveTo>
                  <a:lnTo>
                    <a:pt x="359444" y="140969"/>
                  </a:lnTo>
                  <a:lnTo>
                    <a:pt x="331622" y="162559"/>
                  </a:lnTo>
                  <a:lnTo>
                    <a:pt x="304888" y="193039"/>
                  </a:lnTo>
                  <a:lnTo>
                    <a:pt x="246408" y="276859"/>
                  </a:lnTo>
                  <a:lnTo>
                    <a:pt x="215224" y="313689"/>
                  </a:lnTo>
                  <a:lnTo>
                    <a:pt x="183066" y="340359"/>
                  </a:lnTo>
                  <a:lnTo>
                    <a:pt x="148345" y="356869"/>
                  </a:lnTo>
                  <a:lnTo>
                    <a:pt x="109472" y="361949"/>
                  </a:lnTo>
                  <a:lnTo>
                    <a:pt x="200497" y="361949"/>
                  </a:lnTo>
                  <a:lnTo>
                    <a:pt x="205681" y="356869"/>
                  </a:lnTo>
                  <a:lnTo>
                    <a:pt x="210273" y="353059"/>
                  </a:lnTo>
                  <a:lnTo>
                    <a:pt x="214140" y="349249"/>
                  </a:lnTo>
                  <a:lnTo>
                    <a:pt x="217769" y="346709"/>
                  </a:lnTo>
                  <a:lnTo>
                    <a:pt x="218977" y="345439"/>
                  </a:lnTo>
                  <a:lnTo>
                    <a:pt x="220911" y="342899"/>
                  </a:lnTo>
                  <a:lnTo>
                    <a:pt x="223086" y="341629"/>
                  </a:lnTo>
                  <a:lnTo>
                    <a:pt x="241028" y="325119"/>
                  </a:lnTo>
                  <a:lnTo>
                    <a:pt x="264727" y="306069"/>
                  </a:lnTo>
                  <a:lnTo>
                    <a:pt x="292504" y="290829"/>
                  </a:lnTo>
                  <a:lnTo>
                    <a:pt x="322679" y="285749"/>
                  </a:lnTo>
                  <a:lnTo>
                    <a:pt x="398917" y="285749"/>
                  </a:lnTo>
                  <a:lnTo>
                    <a:pt x="376069" y="280669"/>
                  </a:lnTo>
                  <a:lnTo>
                    <a:pt x="354712" y="266699"/>
                  </a:lnTo>
                  <a:lnTo>
                    <a:pt x="341330" y="246379"/>
                  </a:lnTo>
                  <a:lnTo>
                    <a:pt x="336698" y="224789"/>
                  </a:lnTo>
                  <a:lnTo>
                    <a:pt x="340129" y="204469"/>
                  </a:lnTo>
                  <a:lnTo>
                    <a:pt x="350180" y="184149"/>
                  </a:lnTo>
                  <a:lnTo>
                    <a:pt x="366485" y="170179"/>
                  </a:lnTo>
                  <a:lnTo>
                    <a:pt x="388678" y="163829"/>
                  </a:lnTo>
                  <a:lnTo>
                    <a:pt x="448235" y="163829"/>
                  </a:lnTo>
                  <a:lnTo>
                    <a:pt x="444960" y="157479"/>
                  </a:lnTo>
                  <a:lnTo>
                    <a:pt x="423916" y="140969"/>
                  </a:lnTo>
                  <a:lnTo>
                    <a:pt x="389387" y="133349"/>
                  </a:lnTo>
                  <a:close/>
                </a:path>
                <a:path w="581660" h="581660">
                  <a:moveTo>
                    <a:pt x="505359" y="325119"/>
                  </a:moveTo>
                  <a:lnTo>
                    <a:pt x="481745" y="325119"/>
                  </a:lnTo>
                  <a:lnTo>
                    <a:pt x="487288" y="330199"/>
                  </a:lnTo>
                  <a:lnTo>
                    <a:pt x="487771" y="330199"/>
                  </a:lnTo>
                  <a:lnTo>
                    <a:pt x="491638" y="335279"/>
                  </a:lnTo>
                  <a:lnTo>
                    <a:pt x="504722" y="335279"/>
                  </a:lnTo>
                  <a:lnTo>
                    <a:pt x="505689" y="330199"/>
                  </a:lnTo>
                  <a:lnTo>
                    <a:pt x="505689" y="326389"/>
                  </a:lnTo>
                  <a:lnTo>
                    <a:pt x="505359" y="325119"/>
                  </a:lnTo>
                  <a:close/>
                </a:path>
                <a:path w="581660" h="581660">
                  <a:moveTo>
                    <a:pt x="109472" y="229869"/>
                  </a:moveTo>
                  <a:lnTo>
                    <a:pt x="89286" y="233679"/>
                  </a:lnTo>
                  <a:lnTo>
                    <a:pt x="71277" y="243839"/>
                  </a:lnTo>
                  <a:lnTo>
                    <a:pt x="58345" y="260349"/>
                  </a:lnTo>
                  <a:lnTo>
                    <a:pt x="53389" y="283209"/>
                  </a:lnTo>
                  <a:lnTo>
                    <a:pt x="56985" y="302259"/>
                  </a:lnTo>
                  <a:lnTo>
                    <a:pt x="67652" y="318769"/>
                  </a:lnTo>
                  <a:lnTo>
                    <a:pt x="85208" y="330199"/>
                  </a:lnTo>
                  <a:lnTo>
                    <a:pt x="109472" y="334009"/>
                  </a:lnTo>
                  <a:lnTo>
                    <a:pt x="149139" y="326389"/>
                  </a:lnTo>
                  <a:lnTo>
                    <a:pt x="184953" y="303529"/>
                  </a:lnTo>
                  <a:lnTo>
                    <a:pt x="199883" y="287019"/>
                  </a:lnTo>
                  <a:lnTo>
                    <a:pt x="125910" y="287019"/>
                  </a:lnTo>
                  <a:lnTo>
                    <a:pt x="109849" y="284479"/>
                  </a:lnTo>
                  <a:lnTo>
                    <a:pt x="98956" y="279399"/>
                  </a:lnTo>
                  <a:lnTo>
                    <a:pt x="92595" y="273049"/>
                  </a:lnTo>
                  <a:lnTo>
                    <a:pt x="90133" y="269239"/>
                  </a:lnTo>
                  <a:lnTo>
                    <a:pt x="86504" y="262889"/>
                  </a:lnTo>
                  <a:lnTo>
                    <a:pt x="88683" y="253999"/>
                  </a:lnTo>
                  <a:lnTo>
                    <a:pt x="102218" y="246379"/>
                  </a:lnTo>
                  <a:lnTo>
                    <a:pt x="136957" y="246379"/>
                  </a:lnTo>
                  <a:lnTo>
                    <a:pt x="136019" y="242569"/>
                  </a:lnTo>
                  <a:lnTo>
                    <a:pt x="131619" y="236219"/>
                  </a:lnTo>
                  <a:lnTo>
                    <a:pt x="123095" y="231139"/>
                  </a:lnTo>
                  <a:lnTo>
                    <a:pt x="109472" y="229869"/>
                  </a:lnTo>
                  <a:close/>
                </a:path>
                <a:path w="581660" h="581660">
                  <a:moveTo>
                    <a:pt x="264726" y="201929"/>
                  </a:moveTo>
                  <a:lnTo>
                    <a:pt x="109472" y="201929"/>
                  </a:lnTo>
                  <a:lnTo>
                    <a:pt x="133596" y="205739"/>
                  </a:lnTo>
                  <a:lnTo>
                    <a:pt x="151080" y="215899"/>
                  </a:lnTo>
                  <a:lnTo>
                    <a:pt x="161720" y="231139"/>
                  </a:lnTo>
                  <a:lnTo>
                    <a:pt x="165312" y="247649"/>
                  </a:lnTo>
                  <a:lnTo>
                    <a:pt x="162929" y="260349"/>
                  </a:lnTo>
                  <a:lnTo>
                    <a:pt x="155673" y="273049"/>
                  </a:lnTo>
                  <a:lnTo>
                    <a:pt x="143386" y="283209"/>
                  </a:lnTo>
                  <a:lnTo>
                    <a:pt x="125910" y="287019"/>
                  </a:lnTo>
                  <a:lnTo>
                    <a:pt x="199883" y="287019"/>
                  </a:lnTo>
                  <a:lnTo>
                    <a:pt x="219408" y="265429"/>
                  </a:lnTo>
                  <a:lnTo>
                    <a:pt x="254996" y="215899"/>
                  </a:lnTo>
                  <a:lnTo>
                    <a:pt x="264726" y="201929"/>
                  </a:lnTo>
                  <a:close/>
                </a:path>
                <a:path w="581660" h="581660">
                  <a:moveTo>
                    <a:pt x="514761" y="105409"/>
                  </a:moveTo>
                  <a:lnTo>
                    <a:pt x="389387" y="105409"/>
                  </a:lnTo>
                  <a:lnTo>
                    <a:pt x="434284" y="114299"/>
                  </a:lnTo>
                  <a:lnTo>
                    <a:pt x="464218" y="137159"/>
                  </a:lnTo>
                  <a:lnTo>
                    <a:pt x="480914" y="166369"/>
                  </a:lnTo>
                  <a:lnTo>
                    <a:pt x="486096" y="194309"/>
                  </a:lnTo>
                  <a:lnTo>
                    <a:pt x="479688" y="229869"/>
                  </a:lnTo>
                  <a:lnTo>
                    <a:pt x="462220" y="259079"/>
                  </a:lnTo>
                  <a:lnTo>
                    <a:pt x="436324" y="279399"/>
                  </a:lnTo>
                  <a:lnTo>
                    <a:pt x="404629" y="287019"/>
                  </a:lnTo>
                  <a:lnTo>
                    <a:pt x="454866" y="287019"/>
                  </a:lnTo>
                  <a:lnTo>
                    <a:pt x="481487" y="281939"/>
                  </a:lnTo>
                  <a:lnTo>
                    <a:pt x="580947" y="281939"/>
                  </a:lnTo>
                  <a:lnTo>
                    <a:pt x="580409" y="260349"/>
                  </a:lnTo>
                  <a:lnTo>
                    <a:pt x="571897" y="214629"/>
                  </a:lnTo>
                  <a:lnTo>
                    <a:pt x="556611" y="172719"/>
                  </a:lnTo>
                  <a:lnTo>
                    <a:pt x="535115" y="132079"/>
                  </a:lnTo>
                  <a:lnTo>
                    <a:pt x="514761" y="105409"/>
                  </a:lnTo>
                  <a:close/>
                </a:path>
                <a:path w="581660" h="581660">
                  <a:moveTo>
                    <a:pt x="136957" y="246379"/>
                  </a:moveTo>
                  <a:lnTo>
                    <a:pt x="102218" y="246379"/>
                  </a:lnTo>
                  <a:lnTo>
                    <a:pt x="110438" y="248919"/>
                  </a:lnTo>
                  <a:lnTo>
                    <a:pt x="114305" y="255269"/>
                  </a:lnTo>
                  <a:lnTo>
                    <a:pt x="117206" y="259079"/>
                  </a:lnTo>
                  <a:lnTo>
                    <a:pt x="136303" y="259079"/>
                  </a:lnTo>
                  <a:lnTo>
                    <a:pt x="137269" y="247649"/>
                  </a:lnTo>
                  <a:lnTo>
                    <a:pt x="136957" y="246379"/>
                  </a:lnTo>
                  <a:close/>
                </a:path>
                <a:path w="581660" h="581660">
                  <a:moveTo>
                    <a:pt x="403179" y="191769"/>
                  </a:moveTo>
                  <a:lnTo>
                    <a:pt x="388678" y="191769"/>
                  </a:lnTo>
                  <a:lnTo>
                    <a:pt x="378615" y="195579"/>
                  </a:lnTo>
                  <a:lnTo>
                    <a:pt x="371086" y="203199"/>
                  </a:lnTo>
                  <a:lnTo>
                    <a:pt x="366368" y="214629"/>
                  </a:lnTo>
                  <a:lnTo>
                    <a:pt x="364734" y="224789"/>
                  </a:lnTo>
                  <a:lnTo>
                    <a:pt x="366853" y="234949"/>
                  </a:lnTo>
                  <a:lnTo>
                    <a:pt x="373709" y="246379"/>
                  </a:lnTo>
                  <a:lnTo>
                    <a:pt x="386051" y="255269"/>
                  </a:lnTo>
                  <a:lnTo>
                    <a:pt x="404629" y="257809"/>
                  </a:lnTo>
                  <a:lnTo>
                    <a:pt x="426989" y="252729"/>
                  </a:lnTo>
                  <a:lnTo>
                    <a:pt x="436842" y="243839"/>
                  </a:lnTo>
                  <a:lnTo>
                    <a:pt x="393995" y="243839"/>
                  </a:lnTo>
                  <a:lnTo>
                    <a:pt x="387711" y="240029"/>
                  </a:lnTo>
                  <a:lnTo>
                    <a:pt x="385519" y="236219"/>
                  </a:lnTo>
                  <a:lnTo>
                    <a:pt x="384553" y="232409"/>
                  </a:lnTo>
                  <a:lnTo>
                    <a:pt x="383844" y="228599"/>
                  </a:lnTo>
                  <a:lnTo>
                    <a:pt x="384327" y="224789"/>
                  </a:lnTo>
                  <a:lnTo>
                    <a:pt x="388194" y="218439"/>
                  </a:lnTo>
                  <a:lnTo>
                    <a:pt x="391320" y="217169"/>
                  </a:lnTo>
                  <a:lnTo>
                    <a:pt x="394962" y="215899"/>
                  </a:lnTo>
                  <a:lnTo>
                    <a:pt x="402696" y="214629"/>
                  </a:lnTo>
                  <a:lnTo>
                    <a:pt x="403662" y="209549"/>
                  </a:lnTo>
                  <a:lnTo>
                    <a:pt x="403609" y="201929"/>
                  </a:lnTo>
                  <a:lnTo>
                    <a:pt x="403179" y="191769"/>
                  </a:lnTo>
                  <a:close/>
                </a:path>
                <a:path w="581660" h="581660">
                  <a:moveTo>
                    <a:pt x="448235" y="163829"/>
                  </a:moveTo>
                  <a:lnTo>
                    <a:pt x="388678" y="163829"/>
                  </a:lnTo>
                  <a:lnTo>
                    <a:pt x="407227" y="167639"/>
                  </a:lnTo>
                  <a:lnTo>
                    <a:pt x="420702" y="176529"/>
                  </a:lnTo>
                  <a:lnTo>
                    <a:pt x="428919" y="189229"/>
                  </a:lnTo>
                  <a:lnTo>
                    <a:pt x="431699" y="204469"/>
                  </a:lnTo>
                  <a:lnTo>
                    <a:pt x="429631" y="218439"/>
                  </a:lnTo>
                  <a:lnTo>
                    <a:pt x="423666" y="229869"/>
                  </a:lnTo>
                  <a:lnTo>
                    <a:pt x="414161" y="237489"/>
                  </a:lnTo>
                  <a:lnTo>
                    <a:pt x="401471" y="242569"/>
                  </a:lnTo>
                  <a:lnTo>
                    <a:pt x="397862" y="243839"/>
                  </a:lnTo>
                  <a:lnTo>
                    <a:pt x="436842" y="243839"/>
                  </a:lnTo>
                  <a:lnTo>
                    <a:pt x="443880" y="237489"/>
                  </a:lnTo>
                  <a:lnTo>
                    <a:pt x="454560" y="217169"/>
                  </a:lnTo>
                  <a:lnTo>
                    <a:pt x="458285" y="194309"/>
                  </a:lnTo>
                  <a:lnTo>
                    <a:pt x="455441" y="177799"/>
                  </a:lnTo>
                  <a:lnTo>
                    <a:pt x="448235" y="163829"/>
                  </a:lnTo>
                  <a:close/>
                </a:path>
              </a:pathLst>
            </a:custGeom>
            <a:solidFill>
              <a:srgbClr val="F8D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682941" y="1306063"/>
            <a:ext cx="510540" cy="123825"/>
            <a:chOff x="1682941" y="1306063"/>
            <a:chExt cx="510540" cy="12382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82941" y="1306063"/>
              <a:ext cx="90876" cy="12347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1145" y="1309527"/>
              <a:ext cx="138989" cy="11926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76162" y="1308967"/>
              <a:ext cx="93808" cy="11837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111057" y="1309534"/>
              <a:ext cx="82550" cy="118745"/>
            </a:xfrm>
            <a:custGeom>
              <a:avLst/>
              <a:gdLst/>
              <a:ahLst/>
              <a:cxnLst/>
              <a:rect l="l" t="t" r="r" b="b"/>
              <a:pathLst>
                <a:path w="82550" h="118744">
                  <a:moveTo>
                    <a:pt x="81940" y="0"/>
                  </a:moveTo>
                  <a:lnTo>
                    <a:pt x="0" y="0"/>
                  </a:lnTo>
                  <a:lnTo>
                    <a:pt x="0" y="22872"/>
                  </a:lnTo>
                  <a:lnTo>
                    <a:pt x="0" y="43205"/>
                  </a:lnTo>
                  <a:lnTo>
                    <a:pt x="0" y="67360"/>
                  </a:lnTo>
                  <a:lnTo>
                    <a:pt x="0" y="94043"/>
                  </a:lnTo>
                  <a:lnTo>
                    <a:pt x="0" y="118198"/>
                  </a:lnTo>
                  <a:lnTo>
                    <a:pt x="81940" y="118198"/>
                  </a:lnTo>
                  <a:lnTo>
                    <a:pt x="81940" y="94043"/>
                  </a:lnTo>
                  <a:lnTo>
                    <a:pt x="31902" y="94043"/>
                  </a:lnTo>
                  <a:lnTo>
                    <a:pt x="31902" y="67360"/>
                  </a:lnTo>
                  <a:lnTo>
                    <a:pt x="72275" y="67360"/>
                  </a:lnTo>
                  <a:lnTo>
                    <a:pt x="72275" y="43205"/>
                  </a:lnTo>
                  <a:lnTo>
                    <a:pt x="31902" y="43205"/>
                  </a:lnTo>
                  <a:lnTo>
                    <a:pt x="31902" y="22872"/>
                  </a:lnTo>
                  <a:lnTo>
                    <a:pt x="81940" y="22872"/>
                  </a:lnTo>
                  <a:lnTo>
                    <a:pt x="81940" y="0"/>
                  </a:lnTo>
                  <a:close/>
                </a:path>
              </a:pathLst>
            </a:custGeom>
            <a:solidFill>
              <a:srgbClr val="222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2232863" y="1309534"/>
            <a:ext cx="229235" cy="118745"/>
          </a:xfrm>
          <a:custGeom>
            <a:avLst/>
            <a:gdLst/>
            <a:ahLst/>
            <a:cxnLst/>
            <a:rect l="l" t="t" r="r" b="b"/>
            <a:pathLst>
              <a:path w="229235" h="118744">
                <a:moveTo>
                  <a:pt x="108089" y="0"/>
                </a:moveTo>
                <a:lnTo>
                  <a:pt x="0" y="0"/>
                </a:lnTo>
                <a:lnTo>
                  <a:pt x="0" y="22872"/>
                </a:lnTo>
                <a:lnTo>
                  <a:pt x="37960" y="22872"/>
                </a:lnTo>
                <a:lnTo>
                  <a:pt x="37960" y="118198"/>
                </a:lnTo>
                <a:lnTo>
                  <a:pt x="69862" y="118198"/>
                </a:lnTo>
                <a:lnTo>
                  <a:pt x="69862" y="22872"/>
                </a:lnTo>
                <a:lnTo>
                  <a:pt x="108089" y="22872"/>
                </a:lnTo>
                <a:lnTo>
                  <a:pt x="108089" y="0"/>
                </a:lnTo>
                <a:close/>
              </a:path>
              <a:path w="229235" h="118744">
                <a:moveTo>
                  <a:pt x="228701" y="0"/>
                </a:moveTo>
                <a:lnTo>
                  <a:pt x="146494" y="0"/>
                </a:lnTo>
                <a:lnTo>
                  <a:pt x="146494" y="22872"/>
                </a:lnTo>
                <a:lnTo>
                  <a:pt x="146494" y="43205"/>
                </a:lnTo>
                <a:lnTo>
                  <a:pt x="146494" y="67360"/>
                </a:lnTo>
                <a:lnTo>
                  <a:pt x="146494" y="94043"/>
                </a:lnTo>
                <a:lnTo>
                  <a:pt x="146494" y="118198"/>
                </a:lnTo>
                <a:lnTo>
                  <a:pt x="228701" y="118198"/>
                </a:lnTo>
                <a:lnTo>
                  <a:pt x="228701" y="94043"/>
                </a:lnTo>
                <a:lnTo>
                  <a:pt x="178409" y="94043"/>
                </a:lnTo>
                <a:lnTo>
                  <a:pt x="178409" y="67360"/>
                </a:lnTo>
                <a:lnTo>
                  <a:pt x="218782" y="67360"/>
                </a:lnTo>
                <a:lnTo>
                  <a:pt x="218782" y="43205"/>
                </a:lnTo>
                <a:lnTo>
                  <a:pt x="178409" y="43205"/>
                </a:lnTo>
                <a:lnTo>
                  <a:pt x="178409" y="22872"/>
                </a:lnTo>
                <a:lnTo>
                  <a:pt x="228701" y="22872"/>
                </a:lnTo>
                <a:lnTo>
                  <a:pt x="228701" y="0"/>
                </a:lnTo>
                <a:close/>
              </a:path>
            </a:pathLst>
          </a:custGeom>
          <a:solidFill>
            <a:srgbClr val="222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86325" y="1511594"/>
            <a:ext cx="105409" cy="123697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1842490" y="1514143"/>
            <a:ext cx="1069340" cy="120014"/>
            <a:chOff x="1842490" y="1514143"/>
            <a:chExt cx="1069340" cy="120014"/>
          </a:xfrm>
        </p:grpSpPr>
        <p:sp>
          <p:nvSpPr>
            <p:cNvPr id="14" name="object 14"/>
            <p:cNvSpPr/>
            <p:nvPr/>
          </p:nvSpPr>
          <p:spPr>
            <a:xfrm>
              <a:off x="1842490" y="1514144"/>
              <a:ext cx="203835" cy="118745"/>
            </a:xfrm>
            <a:custGeom>
              <a:avLst/>
              <a:gdLst/>
              <a:ahLst/>
              <a:cxnLst/>
              <a:rect l="l" t="t" r="r" b="b"/>
              <a:pathLst>
                <a:path w="203835" h="118744">
                  <a:moveTo>
                    <a:pt x="82169" y="94056"/>
                  </a:moveTo>
                  <a:lnTo>
                    <a:pt x="31902" y="94056"/>
                  </a:lnTo>
                  <a:lnTo>
                    <a:pt x="31902" y="0"/>
                  </a:lnTo>
                  <a:lnTo>
                    <a:pt x="0" y="0"/>
                  </a:lnTo>
                  <a:lnTo>
                    <a:pt x="0" y="94056"/>
                  </a:lnTo>
                  <a:lnTo>
                    <a:pt x="0" y="118198"/>
                  </a:lnTo>
                  <a:lnTo>
                    <a:pt x="82169" y="118198"/>
                  </a:lnTo>
                  <a:lnTo>
                    <a:pt x="82169" y="94056"/>
                  </a:lnTo>
                  <a:close/>
                </a:path>
                <a:path w="203835" h="118744">
                  <a:moveTo>
                    <a:pt x="203276" y="0"/>
                  </a:moveTo>
                  <a:lnTo>
                    <a:pt x="121094" y="0"/>
                  </a:lnTo>
                  <a:lnTo>
                    <a:pt x="121094" y="24155"/>
                  </a:lnTo>
                  <a:lnTo>
                    <a:pt x="121094" y="44488"/>
                  </a:lnTo>
                  <a:lnTo>
                    <a:pt x="121094" y="67360"/>
                  </a:lnTo>
                  <a:lnTo>
                    <a:pt x="121094" y="94056"/>
                  </a:lnTo>
                  <a:lnTo>
                    <a:pt x="121094" y="118198"/>
                  </a:lnTo>
                  <a:lnTo>
                    <a:pt x="203276" y="118198"/>
                  </a:lnTo>
                  <a:lnTo>
                    <a:pt x="203276" y="94056"/>
                  </a:lnTo>
                  <a:lnTo>
                    <a:pt x="152996" y="94056"/>
                  </a:lnTo>
                  <a:lnTo>
                    <a:pt x="152996" y="67360"/>
                  </a:lnTo>
                  <a:lnTo>
                    <a:pt x="193382" y="67360"/>
                  </a:lnTo>
                  <a:lnTo>
                    <a:pt x="193382" y="44488"/>
                  </a:lnTo>
                  <a:lnTo>
                    <a:pt x="152996" y="44488"/>
                  </a:lnTo>
                  <a:lnTo>
                    <a:pt x="152996" y="24155"/>
                  </a:lnTo>
                  <a:lnTo>
                    <a:pt x="203276" y="24155"/>
                  </a:lnTo>
                  <a:lnTo>
                    <a:pt x="203276" y="0"/>
                  </a:lnTo>
                  <a:close/>
                </a:path>
              </a:pathLst>
            </a:custGeom>
            <a:solidFill>
              <a:srgbClr val="222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2764" y="1514257"/>
              <a:ext cx="113853" cy="11837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30229" y="1514257"/>
              <a:ext cx="104668" cy="1198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58841" y="1514143"/>
              <a:ext cx="432209" cy="11848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829496" y="1514144"/>
              <a:ext cx="82550" cy="118745"/>
            </a:xfrm>
            <a:custGeom>
              <a:avLst/>
              <a:gdLst/>
              <a:ahLst/>
              <a:cxnLst/>
              <a:rect l="l" t="t" r="r" b="b"/>
              <a:pathLst>
                <a:path w="82550" h="118744">
                  <a:moveTo>
                    <a:pt x="82169" y="0"/>
                  </a:moveTo>
                  <a:lnTo>
                    <a:pt x="0" y="0"/>
                  </a:lnTo>
                  <a:lnTo>
                    <a:pt x="0" y="24155"/>
                  </a:lnTo>
                  <a:lnTo>
                    <a:pt x="0" y="44488"/>
                  </a:lnTo>
                  <a:lnTo>
                    <a:pt x="0" y="67360"/>
                  </a:lnTo>
                  <a:lnTo>
                    <a:pt x="0" y="94056"/>
                  </a:lnTo>
                  <a:lnTo>
                    <a:pt x="0" y="118198"/>
                  </a:lnTo>
                  <a:lnTo>
                    <a:pt x="82169" y="118198"/>
                  </a:lnTo>
                  <a:lnTo>
                    <a:pt x="82169" y="94056"/>
                  </a:lnTo>
                  <a:lnTo>
                    <a:pt x="31902" y="94056"/>
                  </a:lnTo>
                  <a:lnTo>
                    <a:pt x="31902" y="67360"/>
                  </a:lnTo>
                  <a:lnTo>
                    <a:pt x="72275" y="67360"/>
                  </a:lnTo>
                  <a:lnTo>
                    <a:pt x="72275" y="44488"/>
                  </a:lnTo>
                  <a:lnTo>
                    <a:pt x="31902" y="44488"/>
                  </a:lnTo>
                  <a:lnTo>
                    <a:pt x="31902" y="24155"/>
                  </a:lnTo>
                  <a:lnTo>
                    <a:pt x="82169" y="24155"/>
                  </a:lnTo>
                  <a:lnTo>
                    <a:pt x="82169" y="0"/>
                  </a:lnTo>
                  <a:close/>
                </a:path>
              </a:pathLst>
            </a:custGeom>
            <a:solidFill>
              <a:srgbClr val="222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962427" y="1514257"/>
            <a:ext cx="104443" cy="119824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6409944" y="0"/>
            <a:ext cx="5782310" cy="6858000"/>
            <a:chOff x="6409944" y="0"/>
            <a:chExt cx="5782310" cy="6858000"/>
          </a:xfrm>
        </p:grpSpPr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08848" y="0"/>
              <a:ext cx="3883152" cy="685799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807452" y="0"/>
              <a:ext cx="798576" cy="685799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409944" y="161544"/>
              <a:ext cx="1723644" cy="1723643"/>
            </a:xfrm>
            <a:prstGeom prst="rect">
              <a:avLst/>
            </a:prstGeom>
          </p:spPr>
        </p:pic>
      </p:grp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1970023" y="2693365"/>
            <a:ext cx="4196080" cy="118364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 marR="5080" indent="220979">
              <a:lnSpc>
                <a:spcPts val="4320"/>
              </a:lnSpc>
              <a:spcBef>
                <a:spcPts val="640"/>
              </a:spcBef>
            </a:pPr>
            <a:r>
              <a:rPr sz="4000" dirty="0"/>
              <a:t>F</a:t>
            </a:r>
            <a:r>
              <a:rPr sz="4000" spc="240" dirty="0"/>
              <a:t> </a:t>
            </a:r>
            <a:r>
              <a:rPr sz="4000" dirty="0"/>
              <a:t>A</a:t>
            </a:r>
            <a:r>
              <a:rPr sz="4000" spc="245" dirty="0"/>
              <a:t> </a:t>
            </a:r>
            <a:r>
              <a:rPr sz="4000" dirty="0"/>
              <a:t>R</a:t>
            </a:r>
            <a:r>
              <a:rPr sz="4000" spc="245" dirty="0"/>
              <a:t> </a:t>
            </a:r>
            <a:r>
              <a:rPr sz="4000" dirty="0"/>
              <a:t>W</a:t>
            </a:r>
            <a:r>
              <a:rPr sz="4000" spc="235" dirty="0"/>
              <a:t> </a:t>
            </a:r>
            <a:r>
              <a:rPr sz="4000" dirty="0"/>
              <a:t>E</a:t>
            </a:r>
            <a:r>
              <a:rPr sz="4000" spc="240" dirty="0"/>
              <a:t> </a:t>
            </a:r>
            <a:r>
              <a:rPr sz="4000" dirty="0"/>
              <a:t>S</a:t>
            </a:r>
            <a:r>
              <a:rPr sz="4000" spc="240" dirty="0"/>
              <a:t> </a:t>
            </a:r>
            <a:r>
              <a:rPr sz="4000" spc="-50" dirty="0"/>
              <a:t>T </a:t>
            </a:r>
            <a:r>
              <a:rPr sz="4000" dirty="0"/>
              <a:t>B</a:t>
            </a:r>
            <a:r>
              <a:rPr sz="4000" spc="235" dirty="0"/>
              <a:t> </a:t>
            </a:r>
            <a:r>
              <a:rPr sz="4000" dirty="0"/>
              <a:t>O</a:t>
            </a:r>
            <a:r>
              <a:rPr sz="4000" spc="245" dirty="0"/>
              <a:t> </a:t>
            </a:r>
            <a:r>
              <a:rPr sz="4000" dirty="0"/>
              <a:t>O</a:t>
            </a:r>
            <a:r>
              <a:rPr sz="4000" spc="245" dirty="0"/>
              <a:t> </a:t>
            </a:r>
            <a:r>
              <a:rPr sz="4000" dirty="0"/>
              <a:t>K</a:t>
            </a:r>
            <a:r>
              <a:rPr sz="4000" spc="245" dirty="0"/>
              <a:t> </a:t>
            </a:r>
            <a:r>
              <a:rPr sz="4000" dirty="0"/>
              <a:t>I</a:t>
            </a:r>
            <a:r>
              <a:rPr sz="4000" spc="240" dirty="0"/>
              <a:t> </a:t>
            </a:r>
            <a:r>
              <a:rPr sz="4000" dirty="0"/>
              <a:t>N</a:t>
            </a:r>
            <a:r>
              <a:rPr sz="4000" spc="250" dirty="0"/>
              <a:t> </a:t>
            </a:r>
            <a:r>
              <a:rPr sz="4000" dirty="0"/>
              <a:t>G</a:t>
            </a:r>
            <a:r>
              <a:rPr sz="4000" spc="245" dirty="0"/>
              <a:t> </a:t>
            </a:r>
            <a:r>
              <a:rPr sz="4000" spc="-50" dirty="0"/>
              <a:t>S</a:t>
            </a:r>
            <a:endParaRPr sz="4000"/>
          </a:p>
        </p:txBody>
      </p:sp>
      <p:sp>
        <p:nvSpPr>
          <p:cNvPr id="25" name="object 25"/>
          <p:cNvSpPr txBox="1"/>
          <p:nvPr/>
        </p:nvSpPr>
        <p:spPr>
          <a:xfrm>
            <a:off x="700836" y="4286503"/>
            <a:ext cx="5553075" cy="1500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4795" indent="-252095">
              <a:lnSpc>
                <a:spcPct val="100000"/>
              </a:lnSpc>
              <a:spcBef>
                <a:spcPts val="100"/>
              </a:spcBef>
              <a:buChar char="•"/>
              <a:tabLst>
                <a:tab pos="264795" algn="l"/>
                <a:tab pos="1611630" algn="l"/>
                <a:tab pos="3687445" algn="l"/>
              </a:tabLst>
            </a:pP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S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H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O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W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S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	A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T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T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E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N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D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E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D</a:t>
            </a:r>
            <a:r>
              <a:rPr sz="2000" b="1" spc="-229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: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	1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0</a:t>
            </a:r>
            <a:endParaRPr sz="2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1F2F60"/>
              </a:buClr>
              <a:buFont typeface="Georgia"/>
              <a:buChar char="•"/>
            </a:pPr>
            <a:endParaRPr sz="1900">
              <a:latin typeface="Georgia"/>
              <a:cs typeface="Georgia"/>
            </a:endParaRPr>
          </a:p>
          <a:p>
            <a:pPr marL="264795" indent="-252095">
              <a:lnSpc>
                <a:spcPct val="100000"/>
              </a:lnSpc>
              <a:buChar char="•"/>
              <a:tabLst>
                <a:tab pos="264795" algn="l"/>
                <a:tab pos="1397635" algn="l"/>
                <a:tab pos="2959100" algn="l"/>
              </a:tabLst>
            </a:pP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R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O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O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M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	N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I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G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H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T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S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: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	1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2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,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1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1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3</a:t>
            </a:r>
            <a:endParaRPr sz="2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1F2F60"/>
              </a:buClr>
              <a:buFont typeface="Georgia"/>
              <a:buChar char="•"/>
            </a:pPr>
            <a:endParaRPr sz="1900">
              <a:latin typeface="Georgia"/>
              <a:cs typeface="Georgia"/>
            </a:endParaRPr>
          </a:p>
          <a:p>
            <a:pPr marL="264795" indent="-252095">
              <a:lnSpc>
                <a:spcPct val="100000"/>
              </a:lnSpc>
              <a:buChar char="•"/>
              <a:tabLst>
                <a:tab pos="264795" algn="l"/>
                <a:tab pos="2216150" algn="l"/>
                <a:tab pos="3774440" algn="l"/>
              </a:tabLst>
            </a:pP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E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C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O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N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O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M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I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C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	I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M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P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A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C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T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: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	$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8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,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0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8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5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,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7</a:t>
            </a:r>
            <a:r>
              <a:rPr sz="2000" b="1" spc="-204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5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1</a:t>
            </a:r>
            <a:endParaRPr sz="20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F2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416040" cy="6858000"/>
            <a:chOff x="0" y="0"/>
            <a:chExt cx="641604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597651" cy="685799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98007" y="0"/>
              <a:ext cx="1018032" cy="685799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999603" y="744092"/>
            <a:ext cx="213106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927100" algn="l"/>
              </a:tabLst>
            </a:pPr>
            <a:r>
              <a:rPr sz="1900" dirty="0">
                <a:solidFill>
                  <a:srgbClr val="F8D136"/>
                </a:solidFill>
              </a:rPr>
              <a:t>N</a:t>
            </a:r>
            <a:r>
              <a:rPr sz="1900" spc="100" dirty="0">
                <a:solidFill>
                  <a:srgbClr val="F8D136"/>
                </a:solidFill>
              </a:rPr>
              <a:t> </a:t>
            </a:r>
            <a:r>
              <a:rPr sz="1900" dirty="0">
                <a:solidFill>
                  <a:srgbClr val="F8D136"/>
                </a:solidFill>
              </a:rPr>
              <a:t>e</a:t>
            </a:r>
            <a:r>
              <a:rPr sz="1900" spc="95" dirty="0">
                <a:solidFill>
                  <a:srgbClr val="F8D136"/>
                </a:solidFill>
              </a:rPr>
              <a:t> </a:t>
            </a:r>
            <a:r>
              <a:rPr sz="1900" spc="-50" dirty="0">
                <a:solidFill>
                  <a:srgbClr val="F8D136"/>
                </a:solidFill>
              </a:rPr>
              <a:t>w</a:t>
            </a:r>
            <a:r>
              <a:rPr sz="1900" dirty="0">
                <a:solidFill>
                  <a:srgbClr val="F8D136"/>
                </a:solidFill>
              </a:rPr>
              <a:t>	H</a:t>
            </a:r>
            <a:r>
              <a:rPr sz="1900" spc="95" dirty="0">
                <a:solidFill>
                  <a:srgbClr val="F8D136"/>
                </a:solidFill>
              </a:rPr>
              <a:t> </a:t>
            </a:r>
            <a:r>
              <a:rPr sz="1900" dirty="0">
                <a:solidFill>
                  <a:srgbClr val="F8D136"/>
                </a:solidFill>
              </a:rPr>
              <a:t>o</a:t>
            </a:r>
            <a:r>
              <a:rPr sz="1900" spc="95" dirty="0">
                <a:solidFill>
                  <a:srgbClr val="F8D136"/>
                </a:solidFill>
              </a:rPr>
              <a:t> </a:t>
            </a:r>
            <a:r>
              <a:rPr sz="1900" dirty="0">
                <a:solidFill>
                  <a:srgbClr val="F8D136"/>
                </a:solidFill>
              </a:rPr>
              <a:t>t</a:t>
            </a:r>
            <a:r>
              <a:rPr sz="1900" spc="105" dirty="0">
                <a:solidFill>
                  <a:srgbClr val="F8D136"/>
                </a:solidFill>
              </a:rPr>
              <a:t> </a:t>
            </a:r>
            <a:r>
              <a:rPr sz="1900" dirty="0">
                <a:solidFill>
                  <a:srgbClr val="F8D136"/>
                </a:solidFill>
              </a:rPr>
              <a:t>e</a:t>
            </a:r>
            <a:r>
              <a:rPr sz="1900" spc="100" dirty="0">
                <a:solidFill>
                  <a:srgbClr val="F8D136"/>
                </a:solidFill>
              </a:rPr>
              <a:t> </a:t>
            </a:r>
            <a:r>
              <a:rPr sz="1900" dirty="0">
                <a:solidFill>
                  <a:srgbClr val="F8D136"/>
                </a:solidFill>
              </a:rPr>
              <a:t>l</a:t>
            </a:r>
            <a:r>
              <a:rPr sz="1900" spc="100" dirty="0">
                <a:solidFill>
                  <a:srgbClr val="F8D136"/>
                </a:solidFill>
              </a:rPr>
              <a:t> </a:t>
            </a:r>
            <a:r>
              <a:rPr sz="1900" spc="-50" dirty="0">
                <a:solidFill>
                  <a:srgbClr val="F8D136"/>
                </a:solidFill>
              </a:rPr>
              <a:t>s</a:t>
            </a:r>
            <a:endParaRPr sz="1900"/>
          </a:p>
        </p:txBody>
      </p:sp>
      <p:sp>
        <p:nvSpPr>
          <p:cNvPr id="7" name="object 7"/>
          <p:cNvSpPr txBox="1"/>
          <p:nvPr/>
        </p:nvSpPr>
        <p:spPr>
          <a:xfrm>
            <a:off x="6970903" y="1404366"/>
            <a:ext cx="4184015" cy="517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05" algn="ctr">
              <a:lnSpc>
                <a:spcPts val="1939"/>
              </a:lnSpc>
              <a:spcBef>
                <a:spcPts val="95"/>
              </a:spcBef>
              <a:tabLst>
                <a:tab pos="704850" algn="l"/>
              </a:tabLst>
            </a:pP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J</a:t>
            </a:r>
            <a:r>
              <a:rPr sz="1900" b="1" spc="9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spc="-50" dirty="0">
                <a:solidFill>
                  <a:srgbClr val="F8D136"/>
                </a:solidFill>
                <a:latin typeface="Georgia"/>
                <a:cs typeface="Georgia"/>
              </a:rPr>
              <a:t>W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	M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a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r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r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i</a:t>
            </a:r>
            <a:r>
              <a:rPr sz="1900" b="1" spc="10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o</a:t>
            </a:r>
            <a:r>
              <a:rPr sz="1900" b="1" spc="9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t</a:t>
            </a:r>
            <a:r>
              <a:rPr sz="1900" b="1" spc="10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spc="-50" dirty="0">
                <a:solidFill>
                  <a:srgbClr val="F8D136"/>
                </a:solidFill>
                <a:latin typeface="Georgia"/>
                <a:cs typeface="Georgia"/>
              </a:rPr>
              <a:t>t</a:t>
            </a:r>
            <a:endParaRPr sz="1900">
              <a:latin typeface="Georgia"/>
              <a:cs typeface="Georgia"/>
            </a:endParaRPr>
          </a:p>
          <a:p>
            <a:pPr algn="ctr">
              <a:lnSpc>
                <a:spcPts val="1939"/>
              </a:lnSpc>
              <a:tabLst>
                <a:tab pos="2272030" algn="l"/>
              </a:tabLst>
            </a:pP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C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l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e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a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r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w</a:t>
            </a:r>
            <a:r>
              <a:rPr sz="1900" b="1" spc="9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a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t</a:t>
            </a:r>
            <a:r>
              <a:rPr sz="1900" b="1" spc="10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e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spc="-50" dirty="0">
                <a:solidFill>
                  <a:srgbClr val="F8D136"/>
                </a:solidFill>
                <a:latin typeface="Georgia"/>
                <a:cs typeface="Georgia"/>
              </a:rPr>
              <a:t>r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	B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e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a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c</a:t>
            </a:r>
            <a:r>
              <a:rPr sz="1900" b="1" spc="10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h</a:t>
            </a:r>
            <a:r>
              <a:rPr sz="1900" b="1" spc="9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:</a:t>
            </a:r>
            <a:r>
              <a:rPr sz="1900" b="1" spc="10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1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9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spc="-50" dirty="0">
                <a:solidFill>
                  <a:srgbClr val="F8D136"/>
                </a:solidFill>
                <a:latin typeface="Georgia"/>
                <a:cs typeface="Georgia"/>
              </a:rPr>
              <a:t>8</a:t>
            </a:r>
            <a:endParaRPr sz="1900">
              <a:latin typeface="Georgi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49567" y="1809749"/>
            <a:ext cx="1273175" cy="51752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 marR="5080" indent="373380">
              <a:lnSpc>
                <a:spcPct val="70000"/>
              </a:lnSpc>
              <a:spcBef>
                <a:spcPts val="780"/>
              </a:spcBef>
            </a:pP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t</a:t>
            </a:r>
            <a:r>
              <a:rPr sz="1900" b="1" spc="10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o</a:t>
            </a:r>
            <a:r>
              <a:rPr sz="1900" b="1" spc="9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t</a:t>
            </a:r>
            <a:r>
              <a:rPr sz="1900" b="1" spc="10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a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spc="-50" dirty="0">
                <a:solidFill>
                  <a:srgbClr val="F8D136"/>
                </a:solidFill>
                <a:latin typeface="Georgia"/>
                <a:cs typeface="Georgia"/>
              </a:rPr>
              <a:t>l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1</a:t>
            </a:r>
            <a:r>
              <a:rPr sz="1900" b="1" spc="9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7</a:t>
            </a:r>
            <a:r>
              <a:rPr sz="1900" b="1" spc="11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,</a:t>
            </a:r>
            <a:r>
              <a:rPr sz="1900" b="1" spc="10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0</a:t>
            </a:r>
            <a:r>
              <a:rPr sz="1900" b="1" spc="10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0</a:t>
            </a:r>
            <a:r>
              <a:rPr sz="1900" b="1" spc="10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spc="-50" dirty="0">
                <a:solidFill>
                  <a:srgbClr val="F8D136"/>
                </a:solidFill>
                <a:latin typeface="Georgia"/>
                <a:cs typeface="Georgia"/>
              </a:rPr>
              <a:t>0</a:t>
            </a:r>
            <a:endParaRPr sz="1900"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83483" y="1809749"/>
            <a:ext cx="2794635" cy="7200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1275">
              <a:lnSpc>
                <a:spcPts val="1939"/>
              </a:lnSpc>
              <a:spcBef>
                <a:spcPts val="95"/>
              </a:spcBef>
              <a:tabLst>
                <a:tab pos="1627505" algn="l"/>
              </a:tabLst>
            </a:pP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r</a:t>
            </a:r>
            <a:r>
              <a:rPr sz="1900" b="1" spc="9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o</a:t>
            </a:r>
            <a:r>
              <a:rPr sz="1900" b="1" spc="9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o</a:t>
            </a:r>
            <a:r>
              <a:rPr sz="1900" b="1" spc="9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m</a:t>
            </a:r>
            <a:r>
              <a:rPr sz="1900" b="1" spc="9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s</a:t>
            </a:r>
            <a:r>
              <a:rPr sz="1900" b="1" spc="10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spc="-50" dirty="0">
                <a:solidFill>
                  <a:srgbClr val="F8D136"/>
                </a:solidFill>
                <a:latin typeface="Georgia"/>
                <a:cs typeface="Georgia"/>
              </a:rPr>
              <a:t>&amp;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	o</a:t>
            </a:r>
            <a:r>
              <a:rPr sz="1900" b="1" spc="9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v</a:t>
            </a:r>
            <a:r>
              <a:rPr sz="1900" b="1" spc="11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e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spc="-50" dirty="0">
                <a:solidFill>
                  <a:srgbClr val="F8D136"/>
                </a:solidFill>
                <a:latin typeface="Georgia"/>
                <a:cs typeface="Georgia"/>
              </a:rPr>
              <a:t>r</a:t>
            </a:r>
            <a:endParaRPr sz="1900">
              <a:latin typeface="Georgia"/>
              <a:cs typeface="Georgia"/>
            </a:endParaRPr>
          </a:p>
          <a:p>
            <a:pPr marL="12700">
              <a:lnSpc>
                <a:spcPts val="1595"/>
              </a:lnSpc>
              <a:tabLst>
                <a:tab pos="771525" algn="l"/>
                <a:tab pos="1318260" algn="l"/>
              </a:tabLst>
            </a:pP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S</a:t>
            </a:r>
            <a:r>
              <a:rPr sz="1900" b="1" spc="10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q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spc="-50" dirty="0">
                <a:solidFill>
                  <a:srgbClr val="F8D136"/>
                </a:solidFill>
                <a:latin typeface="Georgia"/>
                <a:cs typeface="Georgia"/>
              </a:rPr>
              <a:t>.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	F</a:t>
            </a:r>
            <a:r>
              <a:rPr sz="1900" b="1" spc="9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spc="-50" dirty="0">
                <a:solidFill>
                  <a:srgbClr val="F8D136"/>
                </a:solidFill>
                <a:latin typeface="Georgia"/>
                <a:cs typeface="Georgia"/>
              </a:rPr>
              <a:t>t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	M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e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e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t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i</a:t>
            </a:r>
            <a:r>
              <a:rPr sz="1900" b="1" spc="10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n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spc="-50" dirty="0">
                <a:solidFill>
                  <a:srgbClr val="F8D136"/>
                </a:solidFill>
                <a:latin typeface="Georgia"/>
                <a:cs typeface="Georgia"/>
              </a:rPr>
              <a:t>g</a:t>
            </a:r>
            <a:endParaRPr sz="1900">
              <a:latin typeface="Georgia"/>
              <a:cs typeface="Georgia"/>
            </a:endParaRPr>
          </a:p>
          <a:p>
            <a:pPr marL="168275">
              <a:lnSpc>
                <a:spcPts val="1939"/>
              </a:lnSpc>
            </a:pP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S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p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a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c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spc="-50" dirty="0">
                <a:solidFill>
                  <a:srgbClr val="F8D136"/>
                </a:solidFill>
                <a:latin typeface="Georgia"/>
                <a:cs typeface="Georgia"/>
              </a:rPr>
              <a:t>e</a:t>
            </a:r>
            <a:endParaRPr sz="1900">
              <a:latin typeface="Georgia"/>
              <a:cs typeface="Georg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84034" y="2873755"/>
            <a:ext cx="4362450" cy="3180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939"/>
              </a:lnSpc>
              <a:spcBef>
                <a:spcPts val="95"/>
              </a:spcBef>
              <a:tabLst>
                <a:tab pos="645160" algn="l"/>
                <a:tab pos="1853564" algn="l"/>
              </a:tabLst>
            </a:pP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A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spc="-50" dirty="0">
                <a:solidFill>
                  <a:srgbClr val="F8D136"/>
                </a:solidFill>
                <a:latin typeface="Georgia"/>
                <a:cs typeface="Georgia"/>
              </a:rPr>
              <a:t>C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	H</a:t>
            </a:r>
            <a:r>
              <a:rPr sz="1900" b="1" spc="9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o</a:t>
            </a:r>
            <a:r>
              <a:rPr sz="1900" b="1" spc="9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t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e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spc="-50" dirty="0">
                <a:solidFill>
                  <a:srgbClr val="F8D136"/>
                </a:solidFill>
                <a:latin typeface="Georgia"/>
                <a:cs typeface="Georgia"/>
              </a:rPr>
              <a:t>l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	C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l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e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a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r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w</a:t>
            </a:r>
            <a:r>
              <a:rPr sz="1900" b="1" spc="9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a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t</a:t>
            </a:r>
            <a:r>
              <a:rPr sz="1900" b="1" spc="10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e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spc="-50" dirty="0">
                <a:solidFill>
                  <a:srgbClr val="F8D136"/>
                </a:solidFill>
                <a:latin typeface="Georgia"/>
                <a:cs typeface="Georgia"/>
              </a:rPr>
              <a:t>r</a:t>
            </a:r>
            <a:endParaRPr sz="1900">
              <a:latin typeface="Georgia"/>
              <a:cs typeface="Georgia"/>
            </a:endParaRPr>
          </a:p>
          <a:p>
            <a:pPr marL="1905" algn="ctr">
              <a:lnSpc>
                <a:spcPts val="1939"/>
              </a:lnSpc>
            </a:pP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B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e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a</a:t>
            </a:r>
            <a:r>
              <a:rPr sz="1900" b="1" spc="9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c</a:t>
            </a:r>
            <a:r>
              <a:rPr sz="1900" b="1" spc="10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h</a:t>
            </a:r>
            <a:r>
              <a:rPr sz="1900" b="1" spc="11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spc="-50" dirty="0">
                <a:solidFill>
                  <a:srgbClr val="F8D136"/>
                </a:solidFill>
                <a:latin typeface="Georgia"/>
                <a:cs typeface="Georgia"/>
              </a:rPr>
              <a:t>-</a:t>
            </a:r>
            <a:endParaRPr sz="190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spcBef>
                <a:spcPts val="325"/>
              </a:spcBef>
              <a:tabLst>
                <a:tab pos="796925" algn="l"/>
                <a:tab pos="1886585" algn="l"/>
              </a:tabLst>
            </a:pP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1</a:t>
            </a:r>
            <a:r>
              <a:rPr sz="1900" b="1" spc="9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4</a:t>
            </a:r>
            <a:r>
              <a:rPr sz="1900" b="1" spc="10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spc="-50" dirty="0">
                <a:solidFill>
                  <a:srgbClr val="F8D136"/>
                </a:solidFill>
                <a:latin typeface="Georgia"/>
                <a:cs typeface="Georgia"/>
              </a:rPr>
              <a:t>4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	t</a:t>
            </a:r>
            <a:r>
              <a:rPr sz="1900" b="1" spc="10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o</a:t>
            </a:r>
            <a:r>
              <a:rPr sz="1900" b="1" spc="9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t</a:t>
            </a:r>
            <a:r>
              <a:rPr sz="1900" b="1" spc="10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a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spc="-60" dirty="0">
                <a:solidFill>
                  <a:srgbClr val="F8D136"/>
                </a:solidFill>
                <a:latin typeface="Georgia"/>
                <a:cs typeface="Georgia"/>
              </a:rPr>
              <a:t>l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	r</a:t>
            </a:r>
            <a:r>
              <a:rPr sz="1900" b="1" spc="9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o</a:t>
            </a:r>
            <a:r>
              <a:rPr sz="1900" b="1" spc="9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o</a:t>
            </a:r>
            <a:r>
              <a:rPr sz="1900" b="1" spc="9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m</a:t>
            </a:r>
            <a:r>
              <a:rPr sz="1900" b="1" spc="9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spc="-50" dirty="0">
                <a:solidFill>
                  <a:srgbClr val="F8D136"/>
                </a:solidFill>
                <a:latin typeface="Georgia"/>
                <a:cs typeface="Georgia"/>
              </a:rPr>
              <a:t>s</a:t>
            </a:r>
            <a:endParaRPr sz="1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50">
              <a:latin typeface="Georgia"/>
              <a:cs typeface="Georgia"/>
            </a:endParaRPr>
          </a:p>
          <a:p>
            <a:pPr algn="ctr">
              <a:lnSpc>
                <a:spcPts val="1939"/>
              </a:lnSpc>
              <a:tabLst>
                <a:tab pos="645160" algn="l"/>
                <a:tab pos="1853564" algn="l"/>
              </a:tabLst>
            </a:pP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A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spc="-50" dirty="0">
                <a:solidFill>
                  <a:srgbClr val="F8D136"/>
                </a:solidFill>
                <a:latin typeface="Georgia"/>
                <a:cs typeface="Georgia"/>
              </a:rPr>
              <a:t>C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	H</a:t>
            </a:r>
            <a:r>
              <a:rPr sz="1900" b="1" spc="9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o</a:t>
            </a:r>
            <a:r>
              <a:rPr sz="1900" b="1" spc="9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t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e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spc="-50" dirty="0">
                <a:solidFill>
                  <a:srgbClr val="F8D136"/>
                </a:solidFill>
                <a:latin typeface="Georgia"/>
                <a:cs typeface="Georgia"/>
              </a:rPr>
              <a:t>l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	D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o</a:t>
            </a:r>
            <a:r>
              <a:rPr sz="1900" b="1" spc="9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w</a:t>
            </a:r>
            <a:r>
              <a:rPr sz="1900" b="1" spc="9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n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t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o</a:t>
            </a:r>
            <a:r>
              <a:rPr sz="1900" b="1" spc="9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w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spc="-50" dirty="0">
                <a:solidFill>
                  <a:srgbClr val="F8D136"/>
                </a:solidFill>
                <a:latin typeface="Georgia"/>
                <a:cs typeface="Georgia"/>
              </a:rPr>
              <a:t>n</a:t>
            </a:r>
            <a:endParaRPr sz="1900">
              <a:latin typeface="Georgia"/>
              <a:cs typeface="Georgia"/>
            </a:endParaRPr>
          </a:p>
          <a:p>
            <a:pPr algn="ctr">
              <a:lnSpc>
                <a:spcPts val="1595"/>
              </a:lnSpc>
              <a:tabLst>
                <a:tab pos="696595" algn="l"/>
                <a:tab pos="1851025" algn="l"/>
                <a:tab pos="2618740" algn="l"/>
                <a:tab pos="3936365" algn="l"/>
              </a:tabLst>
            </a:pP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S</a:t>
            </a:r>
            <a:r>
              <a:rPr sz="1900" b="1" spc="11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t</a:t>
            </a:r>
            <a:r>
              <a:rPr sz="1900" b="1" spc="10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spc="-50" dirty="0">
                <a:solidFill>
                  <a:srgbClr val="F8D136"/>
                </a:solidFill>
                <a:latin typeface="Georgia"/>
                <a:cs typeface="Georgia"/>
              </a:rPr>
              <a:t>.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	P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e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t</a:t>
            </a:r>
            <a:r>
              <a:rPr sz="1900" b="1" spc="10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e</a:t>
            </a:r>
            <a:r>
              <a:rPr sz="1900" b="1" spc="114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spc="-50" dirty="0">
                <a:solidFill>
                  <a:srgbClr val="F8D136"/>
                </a:solidFill>
                <a:latin typeface="Georgia"/>
                <a:cs typeface="Georgia"/>
              </a:rPr>
              <a:t>-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	1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7</a:t>
            </a:r>
            <a:r>
              <a:rPr sz="1900" b="1" spc="11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spc="-50" dirty="0">
                <a:solidFill>
                  <a:srgbClr val="F8D136"/>
                </a:solidFill>
                <a:latin typeface="Georgia"/>
                <a:cs typeface="Georgia"/>
              </a:rPr>
              <a:t>2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	r</a:t>
            </a:r>
            <a:r>
              <a:rPr sz="1900" b="1" spc="9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o</a:t>
            </a:r>
            <a:r>
              <a:rPr sz="1900" b="1" spc="9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o</a:t>
            </a:r>
            <a:r>
              <a:rPr sz="1900" b="1" spc="9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m</a:t>
            </a:r>
            <a:r>
              <a:rPr sz="1900" b="1" spc="9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spc="-50" dirty="0">
                <a:solidFill>
                  <a:srgbClr val="F8D136"/>
                </a:solidFill>
                <a:latin typeface="Georgia"/>
                <a:cs typeface="Georgia"/>
              </a:rPr>
              <a:t>s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	</a:t>
            </a:r>
            <a:r>
              <a:rPr sz="1900" b="1" spc="-50" dirty="0">
                <a:solidFill>
                  <a:srgbClr val="F8D136"/>
                </a:solidFill>
                <a:latin typeface="Georgia"/>
                <a:cs typeface="Georgia"/>
              </a:rPr>
              <a:t>&amp;</a:t>
            </a:r>
            <a:endParaRPr sz="1900">
              <a:latin typeface="Georgia"/>
              <a:cs typeface="Georgia"/>
            </a:endParaRPr>
          </a:p>
          <a:p>
            <a:pPr marL="826135" marR="819150" indent="-2540" algn="ctr">
              <a:lnSpc>
                <a:spcPct val="70000"/>
              </a:lnSpc>
              <a:spcBef>
                <a:spcPts val="345"/>
              </a:spcBef>
              <a:tabLst>
                <a:tab pos="1886585" algn="l"/>
                <a:tab pos="2506345" algn="l"/>
                <a:tab pos="2646045" algn="l"/>
                <a:tab pos="3192780" algn="l"/>
              </a:tabLst>
            </a:pP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1</a:t>
            </a:r>
            <a:r>
              <a:rPr sz="1900" b="1" spc="9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8</a:t>
            </a:r>
            <a:r>
              <a:rPr sz="1900" b="1" spc="10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0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spc="-50" dirty="0">
                <a:solidFill>
                  <a:srgbClr val="F8D136"/>
                </a:solidFill>
                <a:latin typeface="Georgia"/>
                <a:cs typeface="Georgia"/>
              </a:rPr>
              <a:t>0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	S</a:t>
            </a:r>
            <a:r>
              <a:rPr sz="1900" b="1" spc="10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q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spc="-50" dirty="0">
                <a:solidFill>
                  <a:srgbClr val="F8D136"/>
                </a:solidFill>
                <a:latin typeface="Georgia"/>
                <a:cs typeface="Georgia"/>
              </a:rPr>
              <a:t>.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		F</a:t>
            </a:r>
            <a:r>
              <a:rPr sz="1900" b="1" spc="9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spc="-50" dirty="0">
                <a:solidFill>
                  <a:srgbClr val="F8D136"/>
                </a:solidFill>
                <a:latin typeface="Georgia"/>
                <a:cs typeface="Georgia"/>
              </a:rPr>
              <a:t>t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	o</a:t>
            </a:r>
            <a:r>
              <a:rPr sz="1900" b="1" spc="9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spc="-50" dirty="0">
                <a:solidFill>
                  <a:srgbClr val="F8D136"/>
                </a:solidFill>
                <a:latin typeface="Georgia"/>
                <a:cs typeface="Georgia"/>
              </a:rPr>
              <a:t>f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M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e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e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t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i</a:t>
            </a:r>
            <a:r>
              <a:rPr sz="1900" b="1" spc="10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n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spc="-50" dirty="0">
                <a:solidFill>
                  <a:srgbClr val="F8D136"/>
                </a:solidFill>
                <a:latin typeface="Georgia"/>
                <a:cs typeface="Georgia"/>
              </a:rPr>
              <a:t>g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	S</a:t>
            </a:r>
            <a:r>
              <a:rPr sz="1900" b="1" spc="10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p</a:t>
            </a:r>
            <a:r>
              <a:rPr sz="1900" b="1" spc="10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a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c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spc="-50" dirty="0">
                <a:solidFill>
                  <a:srgbClr val="F8D136"/>
                </a:solidFill>
                <a:latin typeface="Georgia"/>
                <a:cs typeface="Georgia"/>
              </a:rPr>
              <a:t>e</a:t>
            </a:r>
            <a:endParaRPr sz="19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550">
              <a:latin typeface="Georgia"/>
              <a:cs typeface="Georgia"/>
            </a:endParaRPr>
          </a:p>
          <a:p>
            <a:pPr algn="ctr">
              <a:lnSpc>
                <a:spcPts val="1939"/>
              </a:lnSpc>
              <a:tabLst>
                <a:tab pos="832485" algn="l"/>
                <a:tab pos="1868805" algn="l"/>
              </a:tabLst>
            </a:pP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T</a:t>
            </a:r>
            <a:r>
              <a:rPr sz="1900" b="1" spc="9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h</a:t>
            </a:r>
            <a:r>
              <a:rPr sz="1900" b="1" spc="9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spc="-50" dirty="0">
                <a:solidFill>
                  <a:srgbClr val="F8D136"/>
                </a:solidFill>
                <a:latin typeface="Georgia"/>
                <a:cs typeface="Georgia"/>
              </a:rPr>
              <a:t>e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	M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i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n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spc="-50" dirty="0">
                <a:solidFill>
                  <a:srgbClr val="F8D136"/>
                </a:solidFill>
                <a:latin typeface="Georgia"/>
                <a:cs typeface="Georgia"/>
              </a:rPr>
              <a:t>t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	H</a:t>
            </a:r>
            <a:r>
              <a:rPr sz="1900" b="1" spc="9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o</a:t>
            </a:r>
            <a:r>
              <a:rPr sz="1900" b="1" spc="9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u</a:t>
            </a:r>
            <a:r>
              <a:rPr sz="1900" b="1" spc="10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s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spc="-50" dirty="0">
                <a:solidFill>
                  <a:srgbClr val="F8D136"/>
                </a:solidFill>
                <a:latin typeface="Georgia"/>
                <a:cs typeface="Georgia"/>
              </a:rPr>
              <a:t>e</a:t>
            </a:r>
            <a:endParaRPr sz="1900">
              <a:latin typeface="Georgia"/>
              <a:cs typeface="Georgia"/>
            </a:endParaRPr>
          </a:p>
          <a:p>
            <a:pPr marL="12700" marR="5080" algn="ctr">
              <a:lnSpc>
                <a:spcPct val="70000"/>
              </a:lnSpc>
              <a:spcBef>
                <a:spcPts val="345"/>
              </a:spcBef>
              <a:tabLst>
                <a:tab pos="2111375" algn="l"/>
                <a:tab pos="2184400" algn="l"/>
                <a:tab pos="2809875" algn="l"/>
                <a:tab pos="3277235" algn="l"/>
                <a:tab pos="3965575" algn="l"/>
              </a:tabLst>
            </a:pP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D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o</a:t>
            </a:r>
            <a:r>
              <a:rPr sz="1900" b="1" spc="9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w</a:t>
            </a:r>
            <a:r>
              <a:rPr sz="1900" b="1" spc="9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n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t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o</a:t>
            </a:r>
            <a:r>
              <a:rPr sz="1900" b="1" spc="9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w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spc="-50" dirty="0">
                <a:solidFill>
                  <a:srgbClr val="F8D136"/>
                </a:solidFill>
                <a:latin typeface="Georgia"/>
                <a:cs typeface="Georgia"/>
              </a:rPr>
              <a:t>n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	S</a:t>
            </a:r>
            <a:r>
              <a:rPr sz="1900" b="1" spc="11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t</a:t>
            </a:r>
            <a:r>
              <a:rPr sz="1900" b="1" spc="10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spc="-50" dirty="0">
                <a:solidFill>
                  <a:srgbClr val="F8D136"/>
                </a:solidFill>
                <a:latin typeface="Georgia"/>
                <a:cs typeface="Georgia"/>
              </a:rPr>
              <a:t>.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	P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e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t</a:t>
            </a:r>
            <a:r>
              <a:rPr sz="1900" b="1" spc="10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e</a:t>
            </a:r>
            <a:r>
              <a:rPr sz="1900" b="1" spc="13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spc="-50" dirty="0">
                <a:solidFill>
                  <a:srgbClr val="F8D136"/>
                </a:solidFill>
                <a:latin typeface="Georgia"/>
                <a:cs typeface="Georgia"/>
              </a:rPr>
              <a:t>-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	8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spc="-50" dirty="0">
                <a:solidFill>
                  <a:srgbClr val="F8D136"/>
                </a:solidFill>
                <a:latin typeface="Georgia"/>
                <a:cs typeface="Georgia"/>
              </a:rPr>
              <a:t>5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A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p</a:t>
            </a:r>
            <a:r>
              <a:rPr sz="1900" b="1" spc="10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a</a:t>
            </a:r>
            <a:r>
              <a:rPr sz="1900" b="1" spc="9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r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t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m</a:t>
            </a:r>
            <a:r>
              <a:rPr sz="1900" b="1" spc="9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e</a:t>
            </a:r>
            <a:r>
              <a:rPr sz="1900" b="1" spc="9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n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spc="-50" dirty="0">
                <a:solidFill>
                  <a:srgbClr val="F8D136"/>
                </a:solidFill>
                <a:latin typeface="Georgia"/>
                <a:cs typeface="Georgia"/>
              </a:rPr>
              <a:t>t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		s</a:t>
            </a:r>
            <a:r>
              <a:rPr sz="1900" b="1" spc="10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t</a:t>
            </a:r>
            <a:r>
              <a:rPr sz="1900" b="1" spc="10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y</a:t>
            </a:r>
            <a:r>
              <a:rPr sz="1900" b="1" spc="10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l</a:t>
            </a:r>
            <a:r>
              <a:rPr sz="1900" b="1" spc="10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spc="-50" dirty="0">
                <a:solidFill>
                  <a:srgbClr val="F8D136"/>
                </a:solidFill>
                <a:latin typeface="Georgia"/>
                <a:cs typeface="Georgia"/>
              </a:rPr>
              <a:t>e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	u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n</a:t>
            </a:r>
            <a:r>
              <a:rPr sz="1900" b="1" spc="100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i</a:t>
            </a:r>
            <a:r>
              <a:rPr sz="1900" b="1" spc="10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dirty="0">
                <a:solidFill>
                  <a:srgbClr val="F8D136"/>
                </a:solidFill>
                <a:latin typeface="Georgia"/>
                <a:cs typeface="Georgia"/>
              </a:rPr>
              <a:t>t</a:t>
            </a:r>
            <a:r>
              <a:rPr sz="1900" b="1" spc="105" dirty="0">
                <a:solidFill>
                  <a:srgbClr val="F8D136"/>
                </a:solidFill>
                <a:latin typeface="Georgia"/>
                <a:cs typeface="Georgia"/>
              </a:rPr>
              <a:t> </a:t>
            </a:r>
            <a:r>
              <a:rPr sz="1900" b="1" spc="-50" dirty="0">
                <a:solidFill>
                  <a:srgbClr val="F8D136"/>
                </a:solidFill>
                <a:latin typeface="Georgia"/>
                <a:cs typeface="Georgia"/>
              </a:rPr>
              <a:t>s</a:t>
            </a:r>
            <a:endParaRPr sz="19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29728" y="0"/>
            <a:ext cx="4462780" cy="6858000"/>
            <a:chOff x="7729728" y="0"/>
            <a:chExt cx="446278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29728" y="3311651"/>
              <a:ext cx="4462272" cy="354634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29728" y="0"/>
              <a:ext cx="4462272" cy="3429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92128" y="0"/>
              <a:ext cx="499872" cy="685799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8653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575" dirty="0"/>
              <a:t>A</a:t>
            </a:r>
            <a:r>
              <a:rPr sz="4800" spc="580" dirty="0"/>
              <a:t>wa</a:t>
            </a:r>
            <a:r>
              <a:rPr sz="4800" spc="585" dirty="0"/>
              <a:t>r</a:t>
            </a:r>
            <a:r>
              <a:rPr sz="4800" spc="580" dirty="0"/>
              <a:t>d</a:t>
            </a:r>
            <a:r>
              <a:rPr sz="4800" spc="-10" dirty="0"/>
              <a:t>s</a:t>
            </a:r>
            <a:endParaRPr sz="4800"/>
          </a:p>
        </p:txBody>
      </p:sp>
      <p:sp>
        <p:nvSpPr>
          <p:cNvPr id="7" name="object 7"/>
          <p:cNvSpPr txBox="1"/>
          <p:nvPr/>
        </p:nvSpPr>
        <p:spPr>
          <a:xfrm>
            <a:off x="918768" y="1912366"/>
            <a:ext cx="5828665" cy="409638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sz="3200" dirty="0">
                <a:solidFill>
                  <a:srgbClr val="1F2F60"/>
                </a:solidFill>
                <a:latin typeface="Georgia"/>
                <a:cs typeface="Georgia"/>
              </a:rPr>
              <a:t>2023</a:t>
            </a:r>
            <a:r>
              <a:rPr sz="3200" spc="-4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3200" dirty="0">
                <a:solidFill>
                  <a:srgbClr val="1F2F60"/>
                </a:solidFill>
                <a:latin typeface="Georgia"/>
                <a:cs typeface="Georgia"/>
              </a:rPr>
              <a:t>ConventionSouth</a:t>
            </a:r>
            <a:r>
              <a:rPr sz="3200" spc="-5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3200" spc="-10" dirty="0">
                <a:solidFill>
                  <a:srgbClr val="1F2F60"/>
                </a:solidFill>
                <a:latin typeface="Georgia"/>
                <a:cs typeface="Georgia"/>
              </a:rPr>
              <a:t>Readers' </a:t>
            </a:r>
            <a:r>
              <a:rPr sz="3200" dirty="0">
                <a:solidFill>
                  <a:srgbClr val="1F2F60"/>
                </a:solidFill>
                <a:latin typeface="Georgia"/>
                <a:cs typeface="Georgia"/>
              </a:rPr>
              <a:t>Choice</a:t>
            </a:r>
            <a:r>
              <a:rPr sz="3200" spc="-5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3200" spc="-20" dirty="0">
                <a:solidFill>
                  <a:srgbClr val="1F2F60"/>
                </a:solidFill>
                <a:latin typeface="Georgia"/>
                <a:cs typeface="Georgia"/>
              </a:rPr>
              <a:t>Award</a:t>
            </a:r>
            <a:endParaRPr sz="3200">
              <a:latin typeface="Georgia"/>
              <a:cs typeface="Georgia"/>
            </a:endParaRPr>
          </a:p>
          <a:p>
            <a:pPr>
              <a:lnSpc>
                <a:spcPct val="100000"/>
              </a:lnSpc>
            </a:pPr>
            <a:endParaRPr sz="4800">
              <a:latin typeface="Georgia"/>
              <a:cs typeface="Georgia"/>
            </a:endParaRPr>
          </a:p>
          <a:p>
            <a:pPr marL="12700" marR="662940">
              <a:lnSpc>
                <a:spcPts val="3460"/>
              </a:lnSpc>
            </a:pPr>
            <a:r>
              <a:rPr sz="3200" dirty="0">
                <a:solidFill>
                  <a:srgbClr val="1F2F60"/>
                </a:solidFill>
                <a:latin typeface="Georgia"/>
                <a:cs typeface="Georgia"/>
              </a:rPr>
              <a:t>2023</a:t>
            </a:r>
            <a:r>
              <a:rPr sz="3200" spc="-3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3200" dirty="0">
                <a:solidFill>
                  <a:srgbClr val="1F2F60"/>
                </a:solidFill>
                <a:latin typeface="Georgia"/>
                <a:cs typeface="Georgia"/>
              </a:rPr>
              <a:t>Smart</a:t>
            </a:r>
            <a:r>
              <a:rPr sz="3200" spc="-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3200" dirty="0">
                <a:solidFill>
                  <a:srgbClr val="1F2F60"/>
                </a:solidFill>
                <a:latin typeface="Georgia"/>
                <a:cs typeface="Georgia"/>
              </a:rPr>
              <a:t>Stars in</a:t>
            </a:r>
            <a:r>
              <a:rPr sz="3200" spc="-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3200" dirty="0">
                <a:solidFill>
                  <a:srgbClr val="1F2F60"/>
                </a:solidFill>
                <a:latin typeface="Georgia"/>
                <a:cs typeface="Georgia"/>
              </a:rPr>
              <a:t>the</a:t>
            </a:r>
            <a:r>
              <a:rPr sz="3200" spc="-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3200" spc="-20" dirty="0">
                <a:solidFill>
                  <a:srgbClr val="1F2F60"/>
                </a:solidFill>
                <a:latin typeface="Georgia"/>
                <a:cs typeface="Georgia"/>
              </a:rPr>
              <a:t>Best </a:t>
            </a:r>
            <a:r>
              <a:rPr sz="3200" dirty="0">
                <a:solidFill>
                  <a:srgbClr val="1F2F60"/>
                </a:solidFill>
                <a:latin typeface="Georgia"/>
                <a:cs typeface="Georgia"/>
              </a:rPr>
              <a:t>CVB/DMO</a:t>
            </a:r>
            <a:r>
              <a:rPr sz="3200" spc="-5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3200" spc="-10" dirty="0">
                <a:solidFill>
                  <a:srgbClr val="1F2F60"/>
                </a:solidFill>
                <a:latin typeface="Georgia"/>
                <a:cs typeface="Georgia"/>
              </a:rPr>
              <a:t>Category</a:t>
            </a:r>
            <a:endParaRPr sz="3200">
              <a:latin typeface="Georgia"/>
              <a:cs typeface="Georgia"/>
            </a:endParaRPr>
          </a:p>
          <a:p>
            <a:pPr>
              <a:lnSpc>
                <a:spcPct val="100000"/>
              </a:lnSpc>
            </a:pPr>
            <a:endParaRPr sz="4800">
              <a:latin typeface="Georgia"/>
              <a:cs typeface="Georgia"/>
            </a:endParaRPr>
          </a:p>
          <a:p>
            <a:pPr marL="12700" marR="171450">
              <a:lnSpc>
                <a:spcPts val="3460"/>
              </a:lnSpc>
            </a:pPr>
            <a:r>
              <a:rPr sz="3200" dirty="0">
                <a:solidFill>
                  <a:srgbClr val="1F2F60"/>
                </a:solidFill>
                <a:latin typeface="Georgia"/>
                <a:cs typeface="Georgia"/>
              </a:rPr>
              <a:t>2023</a:t>
            </a:r>
            <a:r>
              <a:rPr sz="3200" spc="-2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3200" dirty="0">
                <a:solidFill>
                  <a:srgbClr val="1F2F60"/>
                </a:solidFill>
                <a:latin typeface="Georgia"/>
                <a:cs typeface="Georgia"/>
              </a:rPr>
              <a:t>Smart</a:t>
            </a:r>
            <a:r>
              <a:rPr sz="3200" spc="-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3200" dirty="0">
                <a:solidFill>
                  <a:srgbClr val="1F2F60"/>
                </a:solidFill>
                <a:latin typeface="Georgia"/>
                <a:cs typeface="Georgia"/>
              </a:rPr>
              <a:t>Meetings</a:t>
            </a:r>
            <a:r>
              <a:rPr sz="3200" spc="-3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3200" spc="-10" dirty="0">
                <a:solidFill>
                  <a:srgbClr val="1F2F60"/>
                </a:solidFill>
                <a:latin typeface="Georgia"/>
                <a:cs typeface="Georgia"/>
              </a:rPr>
              <a:t>Platinum </a:t>
            </a:r>
            <a:r>
              <a:rPr sz="3200" dirty="0">
                <a:solidFill>
                  <a:srgbClr val="1F2F60"/>
                </a:solidFill>
                <a:latin typeface="Georgia"/>
                <a:cs typeface="Georgia"/>
              </a:rPr>
              <a:t>Choice</a:t>
            </a:r>
            <a:r>
              <a:rPr sz="3200" spc="-4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3200" spc="-10" dirty="0">
                <a:solidFill>
                  <a:srgbClr val="1F2F60"/>
                </a:solidFill>
                <a:latin typeface="Georgia"/>
                <a:cs typeface="Georgia"/>
              </a:rPr>
              <a:t>Award</a:t>
            </a:r>
            <a:endParaRPr sz="32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20555" y="490542"/>
            <a:ext cx="2099310" cy="1635125"/>
          </a:xfrm>
          <a:custGeom>
            <a:avLst/>
            <a:gdLst/>
            <a:ahLst/>
            <a:cxnLst/>
            <a:rect l="l" t="t" r="r" b="b"/>
            <a:pathLst>
              <a:path w="2099309" h="1635125">
                <a:moveTo>
                  <a:pt x="2091944" y="1635056"/>
                </a:moveTo>
                <a:lnTo>
                  <a:pt x="2095749" y="1586855"/>
                </a:lnTo>
                <a:lnTo>
                  <a:pt x="2098005" y="1538891"/>
                </a:lnTo>
                <a:lnTo>
                  <a:pt x="2098733" y="1491190"/>
                </a:lnTo>
                <a:lnTo>
                  <a:pt x="2097954" y="1443778"/>
                </a:lnTo>
                <a:lnTo>
                  <a:pt x="2095688" y="1396680"/>
                </a:lnTo>
                <a:lnTo>
                  <a:pt x="2091957" y="1349921"/>
                </a:lnTo>
                <a:lnTo>
                  <a:pt x="2086781" y="1303527"/>
                </a:lnTo>
                <a:lnTo>
                  <a:pt x="2080182" y="1257522"/>
                </a:lnTo>
                <a:lnTo>
                  <a:pt x="2072179" y="1211931"/>
                </a:lnTo>
                <a:lnTo>
                  <a:pt x="2062794" y="1166782"/>
                </a:lnTo>
                <a:lnTo>
                  <a:pt x="2052048" y="1122097"/>
                </a:lnTo>
                <a:lnTo>
                  <a:pt x="2039962" y="1077904"/>
                </a:lnTo>
                <a:lnTo>
                  <a:pt x="2026557" y="1034226"/>
                </a:lnTo>
                <a:lnTo>
                  <a:pt x="2011853" y="991090"/>
                </a:lnTo>
                <a:lnTo>
                  <a:pt x="1995872" y="948520"/>
                </a:lnTo>
                <a:lnTo>
                  <a:pt x="1978634" y="906543"/>
                </a:lnTo>
                <a:lnTo>
                  <a:pt x="1960160" y="865182"/>
                </a:lnTo>
                <a:lnTo>
                  <a:pt x="1940471" y="824464"/>
                </a:lnTo>
                <a:lnTo>
                  <a:pt x="1919588" y="784414"/>
                </a:lnTo>
                <a:lnTo>
                  <a:pt x="1897532" y="745057"/>
                </a:lnTo>
                <a:lnTo>
                  <a:pt x="1874324" y="706418"/>
                </a:lnTo>
                <a:lnTo>
                  <a:pt x="1849984" y="668523"/>
                </a:lnTo>
                <a:lnTo>
                  <a:pt x="1824534" y="631397"/>
                </a:lnTo>
                <a:lnTo>
                  <a:pt x="1797994" y="595064"/>
                </a:lnTo>
                <a:lnTo>
                  <a:pt x="1770386" y="559552"/>
                </a:lnTo>
                <a:lnTo>
                  <a:pt x="1741729" y="524883"/>
                </a:lnTo>
                <a:lnTo>
                  <a:pt x="1712046" y="491085"/>
                </a:lnTo>
                <a:lnTo>
                  <a:pt x="1681357" y="458183"/>
                </a:lnTo>
                <a:lnTo>
                  <a:pt x="1649682" y="426200"/>
                </a:lnTo>
                <a:lnTo>
                  <a:pt x="1617044" y="395164"/>
                </a:lnTo>
                <a:lnTo>
                  <a:pt x="1583461" y="365099"/>
                </a:lnTo>
                <a:lnTo>
                  <a:pt x="1548957" y="336030"/>
                </a:lnTo>
                <a:lnTo>
                  <a:pt x="1513551" y="307983"/>
                </a:lnTo>
                <a:lnTo>
                  <a:pt x="1477264" y="280982"/>
                </a:lnTo>
                <a:lnTo>
                  <a:pt x="1440117" y="255054"/>
                </a:lnTo>
                <a:lnTo>
                  <a:pt x="1402131" y="230224"/>
                </a:lnTo>
                <a:lnTo>
                  <a:pt x="1363327" y="206516"/>
                </a:lnTo>
                <a:lnTo>
                  <a:pt x="1323726" y="183957"/>
                </a:lnTo>
                <a:lnTo>
                  <a:pt x="1283348" y="162571"/>
                </a:lnTo>
                <a:lnTo>
                  <a:pt x="1242216" y="142383"/>
                </a:lnTo>
                <a:lnTo>
                  <a:pt x="1200348" y="123420"/>
                </a:lnTo>
                <a:lnTo>
                  <a:pt x="1157767" y="105705"/>
                </a:lnTo>
                <a:lnTo>
                  <a:pt x="1114493" y="89266"/>
                </a:lnTo>
                <a:lnTo>
                  <a:pt x="1070548" y="74125"/>
                </a:lnTo>
                <a:lnTo>
                  <a:pt x="1025951" y="60310"/>
                </a:lnTo>
                <a:lnTo>
                  <a:pt x="980724" y="47846"/>
                </a:lnTo>
                <a:lnTo>
                  <a:pt x="934889" y="36757"/>
                </a:lnTo>
                <a:lnTo>
                  <a:pt x="888464" y="27069"/>
                </a:lnTo>
                <a:lnTo>
                  <a:pt x="841473" y="18807"/>
                </a:lnTo>
                <a:lnTo>
                  <a:pt x="793934" y="11996"/>
                </a:lnTo>
                <a:lnTo>
                  <a:pt x="745871" y="6662"/>
                </a:lnTo>
                <a:lnTo>
                  <a:pt x="694873" y="2690"/>
                </a:lnTo>
                <a:lnTo>
                  <a:pt x="643866" y="472"/>
                </a:lnTo>
                <a:lnTo>
                  <a:pt x="592892" y="0"/>
                </a:lnTo>
                <a:lnTo>
                  <a:pt x="541998" y="1266"/>
                </a:lnTo>
                <a:lnTo>
                  <a:pt x="491226" y="4264"/>
                </a:lnTo>
                <a:lnTo>
                  <a:pt x="440621" y="8985"/>
                </a:lnTo>
                <a:lnTo>
                  <a:pt x="390228" y="15423"/>
                </a:lnTo>
                <a:lnTo>
                  <a:pt x="340090" y="23570"/>
                </a:lnTo>
                <a:lnTo>
                  <a:pt x="290252" y="33418"/>
                </a:lnTo>
                <a:lnTo>
                  <a:pt x="240759" y="44960"/>
                </a:lnTo>
                <a:lnTo>
                  <a:pt x="191653" y="58189"/>
                </a:lnTo>
                <a:lnTo>
                  <a:pt x="142980" y="73097"/>
                </a:lnTo>
                <a:lnTo>
                  <a:pt x="94784" y="89676"/>
                </a:lnTo>
                <a:lnTo>
                  <a:pt x="47109" y="107920"/>
                </a:lnTo>
                <a:lnTo>
                  <a:pt x="0" y="127820"/>
                </a:lnTo>
              </a:path>
            </a:pathLst>
          </a:custGeom>
          <a:ln w="127000">
            <a:solidFill>
              <a:srgbClr val="B89D46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32967" rIns="0" bIns="0" rtlCol="0">
            <a:spAutoFit/>
          </a:bodyPr>
          <a:lstStyle/>
          <a:p>
            <a:pPr marL="1308735">
              <a:lnSpc>
                <a:spcPct val="100000"/>
              </a:lnSpc>
              <a:spcBef>
                <a:spcPts val="105"/>
              </a:spcBef>
              <a:tabLst>
                <a:tab pos="3254375" algn="l"/>
              </a:tabLst>
            </a:pPr>
            <a:r>
              <a:rPr dirty="0"/>
              <a:t>N</a:t>
            </a:r>
            <a:r>
              <a:rPr spc="-525" dirty="0"/>
              <a:t> </a:t>
            </a:r>
            <a:r>
              <a:rPr dirty="0"/>
              <a:t>E</a:t>
            </a:r>
            <a:r>
              <a:rPr spc="-520" dirty="0"/>
              <a:t> </a:t>
            </a:r>
            <a:r>
              <a:rPr spc="-50" dirty="0"/>
              <a:t>W</a:t>
            </a:r>
            <a:r>
              <a:rPr dirty="0"/>
              <a:t>	T</a:t>
            </a:r>
            <a:r>
              <a:rPr spc="-525" dirty="0"/>
              <a:t> </a:t>
            </a:r>
            <a:r>
              <a:rPr dirty="0"/>
              <a:t>R</a:t>
            </a:r>
            <a:r>
              <a:rPr spc="-520" dirty="0"/>
              <a:t> </a:t>
            </a:r>
            <a:r>
              <a:rPr dirty="0"/>
              <a:t>A</a:t>
            </a:r>
            <a:r>
              <a:rPr spc="-530" dirty="0"/>
              <a:t> </a:t>
            </a:r>
            <a:r>
              <a:rPr dirty="0"/>
              <a:t>D</a:t>
            </a:r>
            <a:r>
              <a:rPr spc="-530" dirty="0"/>
              <a:t> </a:t>
            </a:r>
            <a:r>
              <a:rPr dirty="0"/>
              <a:t>E</a:t>
            </a:r>
            <a:r>
              <a:rPr spc="-520" dirty="0"/>
              <a:t> </a:t>
            </a:r>
            <a:r>
              <a:rPr dirty="0"/>
              <a:t>S</a:t>
            </a:r>
            <a:r>
              <a:rPr spc="-530" dirty="0"/>
              <a:t> </a:t>
            </a:r>
            <a:r>
              <a:rPr dirty="0"/>
              <a:t>H</a:t>
            </a:r>
            <a:r>
              <a:rPr spc="-530" dirty="0"/>
              <a:t> </a:t>
            </a:r>
            <a:r>
              <a:rPr dirty="0"/>
              <a:t>O</a:t>
            </a:r>
            <a:r>
              <a:rPr spc="-525" dirty="0"/>
              <a:t> </a:t>
            </a:r>
            <a:r>
              <a:rPr dirty="0"/>
              <a:t>W</a:t>
            </a:r>
            <a:r>
              <a:rPr spc="-530" dirty="0"/>
              <a:t> </a:t>
            </a:r>
            <a:r>
              <a:rPr dirty="0"/>
              <a:t>S</a:t>
            </a:r>
            <a:r>
              <a:rPr spc="-530" dirty="0"/>
              <a:t> </a:t>
            </a:r>
            <a:r>
              <a:rPr spc="-50" dirty="0"/>
              <a:t>!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5486400"/>
            <a:ext cx="2673350" cy="1371600"/>
          </a:xfrm>
          <a:custGeom>
            <a:avLst/>
            <a:gdLst/>
            <a:ahLst/>
            <a:cxnLst/>
            <a:rect l="l" t="t" r="r" b="b"/>
            <a:pathLst>
              <a:path w="2673350" h="1371600">
                <a:moveTo>
                  <a:pt x="951217" y="0"/>
                </a:moveTo>
                <a:lnTo>
                  <a:pt x="897557" y="799"/>
                </a:lnTo>
                <a:lnTo>
                  <a:pt x="844295" y="3181"/>
                </a:lnTo>
                <a:lnTo>
                  <a:pt x="791452" y="7123"/>
                </a:lnTo>
                <a:lnTo>
                  <a:pt x="739052" y="12603"/>
                </a:lnTo>
                <a:lnTo>
                  <a:pt x="687117" y="19597"/>
                </a:lnTo>
                <a:lnTo>
                  <a:pt x="635670" y="28083"/>
                </a:lnTo>
                <a:lnTo>
                  <a:pt x="584734" y="38038"/>
                </a:lnTo>
                <a:lnTo>
                  <a:pt x="534331" y="49440"/>
                </a:lnTo>
                <a:lnTo>
                  <a:pt x="484483" y="62265"/>
                </a:lnTo>
                <a:lnTo>
                  <a:pt x="435214" y="76492"/>
                </a:lnTo>
                <a:lnTo>
                  <a:pt x="386546" y="92096"/>
                </a:lnTo>
                <a:lnTo>
                  <a:pt x="338502" y="109055"/>
                </a:lnTo>
                <a:lnTo>
                  <a:pt x="291104" y="127347"/>
                </a:lnTo>
                <a:lnTo>
                  <a:pt x="244375" y="146949"/>
                </a:lnTo>
                <a:lnTo>
                  <a:pt x="198338" y="167838"/>
                </a:lnTo>
                <a:lnTo>
                  <a:pt x="153015" y="189991"/>
                </a:lnTo>
                <a:lnTo>
                  <a:pt x="108429" y="213385"/>
                </a:lnTo>
                <a:lnTo>
                  <a:pt x="0" y="279247"/>
                </a:lnTo>
                <a:lnTo>
                  <a:pt x="0" y="1371599"/>
                </a:lnTo>
                <a:lnTo>
                  <a:pt x="2673096" y="1371599"/>
                </a:lnTo>
                <a:lnTo>
                  <a:pt x="2639822" y="1242212"/>
                </a:lnTo>
                <a:lnTo>
                  <a:pt x="2624926" y="1196546"/>
                </a:lnTo>
                <a:lnTo>
                  <a:pt x="2608833" y="1151435"/>
                </a:lnTo>
                <a:lnTo>
                  <a:pt x="2591563" y="1106897"/>
                </a:lnTo>
                <a:lnTo>
                  <a:pt x="2573134" y="1062950"/>
                </a:lnTo>
                <a:lnTo>
                  <a:pt x="2553565" y="1019614"/>
                </a:lnTo>
                <a:lnTo>
                  <a:pt x="2532875" y="976908"/>
                </a:lnTo>
                <a:lnTo>
                  <a:pt x="2511082" y="934850"/>
                </a:lnTo>
                <a:lnTo>
                  <a:pt x="2488205" y="893459"/>
                </a:lnTo>
                <a:lnTo>
                  <a:pt x="2464264" y="852754"/>
                </a:lnTo>
                <a:lnTo>
                  <a:pt x="2439277" y="812754"/>
                </a:lnTo>
                <a:lnTo>
                  <a:pt x="2413262" y="773477"/>
                </a:lnTo>
                <a:lnTo>
                  <a:pt x="2386239" y="734942"/>
                </a:lnTo>
                <a:lnTo>
                  <a:pt x="2358226" y="697169"/>
                </a:lnTo>
                <a:lnTo>
                  <a:pt x="2329243" y="660175"/>
                </a:lnTo>
                <a:lnTo>
                  <a:pt x="2299307" y="623980"/>
                </a:lnTo>
                <a:lnTo>
                  <a:pt x="2268439" y="588603"/>
                </a:lnTo>
                <a:lnTo>
                  <a:pt x="2236656" y="554062"/>
                </a:lnTo>
                <a:lnTo>
                  <a:pt x="2203977" y="520376"/>
                </a:lnTo>
                <a:lnTo>
                  <a:pt x="2170421" y="487564"/>
                </a:lnTo>
                <a:lnTo>
                  <a:pt x="2136008" y="455645"/>
                </a:lnTo>
                <a:lnTo>
                  <a:pt x="2100755" y="424637"/>
                </a:lnTo>
                <a:lnTo>
                  <a:pt x="2064682" y="394560"/>
                </a:lnTo>
                <a:lnTo>
                  <a:pt x="2027807" y="365431"/>
                </a:lnTo>
                <a:lnTo>
                  <a:pt x="1990149" y="337271"/>
                </a:lnTo>
                <a:lnTo>
                  <a:pt x="1951728" y="310098"/>
                </a:lnTo>
                <a:lnTo>
                  <a:pt x="1912561" y="283930"/>
                </a:lnTo>
                <a:lnTo>
                  <a:pt x="1872668" y="258787"/>
                </a:lnTo>
                <a:lnTo>
                  <a:pt x="1832067" y="234686"/>
                </a:lnTo>
                <a:lnTo>
                  <a:pt x="1790777" y="211648"/>
                </a:lnTo>
                <a:lnTo>
                  <a:pt x="1748818" y="189691"/>
                </a:lnTo>
                <a:lnTo>
                  <a:pt x="1706207" y="168833"/>
                </a:lnTo>
                <a:lnTo>
                  <a:pt x="1662964" y="149093"/>
                </a:lnTo>
                <a:lnTo>
                  <a:pt x="1619107" y="130491"/>
                </a:lnTo>
                <a:lnTo>
                  <a:pt x="1574656" y="113045"/>
                </a:lnTo>
                <a:lnTo>
                  <a:pt x="1529628" y="96774"/>
                </a:lnTo>
                <a:lnTo>
                  <a:pt x="1484043" y="81696"/>
                </a:lnTo>
                <a:lnTo>
                  <a:pt x="1437920" y="67831"/>
                </a:lnTo>
                <a:lnTo>
                  <a:pt x="1391278" y="55197"/>
                </a:lnTo>
                <a:lnTo>
                  <a:pt x="1344135" y="43813"/>
                </a:lnTo>
                <a:lnTo>
                  <a:pt x="1296509" y="33697"/>
                </a:lnTo>
                <a:lnTo>
                  <a:pt x="1248421" y="24870"/>
                </a:lnTo>
                <a:lnTo>
                  <a:pt x="1199888" y="17349"/>
                </a:lnTo>
                <a:lnTo>
                  <a:pt x="1150930" y="11153"/>
                </a:lnTo>
                <a:lnTo>
                  <a:pt x="1101565" y="6302"/>
                </a:lnTo>
                <a:lnTo>
                  <a:pt x="1051812" y="2813"/>
                </a:lnTo>
                <a:lnTo>
                  <a:pt x="1001690" y="706"/>
                </a:lnTo>
                <a:lnTo>
                  <a:pt x="951217" y="0"/>
                </a:lnTo>
                <a:close/>
              </a:path>
            </a:pathLst>
          </a:custGeom>
          <a:solidFill>
            <a:srgbClr val="B89D4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46526" y="510540"/>
            <a:ext cx="474840" cy="566623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974460" y="1976450"/>
            <a:ext cx="4869815" cy="37903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8595" indent="-175895">
              <a:lnSpc>
                <a:spcPct val="100000"/>
              </a:lnSpc>
              <a:spcBef>
                <a:spcPts val="95"/>
              </a:spcBef>
              <a:buFont typeface="Georgia"/>
              <a:buChar char="•"/>
              <a:tabLst>
                <a:tab pos="188595" algn="l"/>
              </a:tabLst>
            </a:pPr>
            <a:r>
              <a:rPr sz="2200" b="1" dirty="0">
                <a:solidFill>
                  <a:srgbClr val="1F2F60"/>
                </a:solidFill>
                <a:latin typeface="Georgia"/>
                <a:cs typeface="Georgia"/>
              </a:rPr>
              <a:t>LUXURY</a:t>
            </a:r>
            <a:r>
              <a:rPr sz="2200" b="1" spc="-114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b="1" spc="-10" dirty="0">
                <a:solidFill>
                  <a:srgbClr val="1F2F60"/>
                </a:solidFill>
                <a:latin typeface="Georgia"/>
                <a:cs typeface="Georgia"/>
              </a:rPr>
              <a:t>MEETINGS</a:t>
            </a:r>
            <a:endParaRPr sz="22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1F2F60"/>
              </a:buClr>
              <a:buFont typeface="Georgia"/>
              <a:buChar char="•"/>
            </a:pPr>
            <a:endParaRPr sz="3600">
              <a:latin typeface="Georgia"/>
              <a:cs typeface="Georgia"/>
            </a:endParaRPr>
          </a:p>
          <a:p>
            <a:pPr marL="188595" indent="-175895">
              <a:lnSpc>
                <a:spcPct val="100000"/>
              </a:lnSpc>
              <a:buFont typeface="Georgia"/>
              <a:buChar char="•"/>
              <a:tabLst>
                <a:tab pos="188595" algn="l"/>
              </a:tabLst>
            </a:pPr>
            <a:r>
              <a:rPr sz="2200" b="1" spc="-10" dirty="0">
                <a:solidFill>
                  <a:srgbClr val="1F2F60"/>
                </a:solidFill>
                <a:latin typeface="Georgia"/>
                <a:cs typeface="Georgia"/>
              </a:rPr>
              <a:t>DESTINATIONS</a:t>
            </a:r>
            <a:r>
              <a:rPr sz="2200" b="1" spc="-9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b="1" dirty="0">
                <a:solidFill>
                  <a:srgbClr val="1F2F60"/>
                </a:solidFill>
                <a:latin typeface="Georgia"/>
                <a:cs typeface="Georgia"/>
              </a:rPr>
              <a:t>LINK</a:t>
            </a:r>
            <a:r>
              <a:rPr sz="2200" b="1" spc="-6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b="1" spc="-25" dirty="0">
                <a:solidFill>
                  <a:srgbClr val="1F2F60"/>
                </a:solidFill>
                <a:latin typeface="Georgia"/>
                <a:cs typeface="Georgia"/>
              </a:rPr>
              <a:t>NE</a:t>
            </a:r>
            <a:endParaRPr sz="22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1F2F60"/>
              </a:buClr>
              <a:buFont typeface="Georgia"/>
              <a:buChar char="•"/>
            </a:pPr>
            <a:endParaRPr sz="3600">
              <a:latin typeface="Georgia"/>
              <a:cs typeface="Georgia"/>
            </a:endParaRPr>
          </a:p>
          <a:p>
            <a:pPr marL="188595" indent="-175895">
              <a:lnSpc>
                <a:spcPct val="100000"/>
              </a:lnSpc>
              <a:buFont typeface="Georgia"/>
              <a:buChar char="•"/>
              <a:tabLst>
                <a:tab pos="188595" algn="l"/>
              </a:tabLst>
            </a:pPr>
            <a:r>
              <a:rPr sz="2200" b="1" dirty="0">
                <a:solidFill>
                  <a:srgbClr val="1F2F60"/>
                </a:solidFill>
                <a:latin typeface="Georgia"/>
                <a:cs typeface="Georgia"/>
              </a:rPr>
              <a:t>FACE</a:t>
            </a:r>
            <a:r>
              <a:rPr sz="2200" b="1" spc="-8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b="1" dirty="0">
                <a:solidFill>
                  <a:srgbClr val="1F2F60"/>
                </a:solidFill>
                <a:latin typeface="Georgia"/>
                <a:cs typeface="Georgia"/>
              </a:rPr>
              <a:t>TO</a:t>
            </a:r>
            <a:r>
              <a:rPr sz="2200" b="1" spc="-8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b="1" dirty="0">
                <a:solidFill>
                  <a:srgbClr val="1F2F60"/>
                </a:solidFill>
                <a:latin typeface="Georgia"/>
                <a:cs typeface="Georgia"/>
              </a:rPr>
              <a:t>FACE</a:t>
            </a:r>
            <a:r>
              <a:rPr sz="2200" b="1" spc="-6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b="1" dirty="0">
                <a:solidFill>
                  <a:srgbClr val="1F2F60"/>
                </a:solidFill>
                <a:latin typeface="Georgia"/>
                <a:cs typeface="Georgia"/>
              </a:rPr>
              <a:t>CLIENT</a:t>
            </a:r>
            <a:r>
              <a:rPr sz="2200" b="1" spc="-6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b="1" spc="-10" dirty="0">
                <a:solidFill>
                  <a:srgbClr val="1F2F60"/>
                </a:solidFill>
                <a:latin typeface="Georgia"/>
                <a:cs typeface="Georgia"/>
              </a:rPr>
              <a:t>EVENTS</a:t>
            </a:r>
            <a:endParaRPr sz="22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1F2F60"/>
              </a:buClr>
              <a:buFont typeface="Georgia"/>
              <a:buChar char="•"/>
            </a:pPr>
            <a:endParaRPr sz="3600">
              <a:latin typeface="Georgia"/>
              <a:cs typeface="Georgia"/>
            </a:endParaRPr>
          </a:p>
          <a:p>
            <a:pPr marL="188595" indent="-175895">
              <a:lnSpc>
                <a:spcPct val="100000"/>
              </a:lnSpc>
              <a:buFont typeface="Georgia"/>
              <a:buChar char="•"/>
              <a:tabLst>
                <a:tab pos="188595" algn="l"/>
              </a:tabLst>
            </a:pPr>
            <a:r>
              <a:rPr sz="2200" b="1" dirty="0">
                <a:solidFill>
                  <a:srgbClr val="1F2F60"/>
                </a:solidFill>
                <a:latin typeface="Georgia"/>
                <a:cs typeface="Georgia"/>
              </a:rPr>
              <a:t>GBTA</a:t>
            </a:r>
            <a:r>
              <a:rPr sz="2200" b="1" spc="-10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b="1" spc="-10" dirty="0">
                <a:solidFill>
                  <a:srgbClr val="1F2F60"/>
                </a:solidFill>
                <a:latin typeface="Georgia"/>
                <a:cs typeface="Georgia"/>
              </a:rPr>
              <a:t>CONVENTION</a:t>
            </a:r>
            <a:endParaRPr sz="22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1F2F60"/>
              </a:buClr>
              <a:buFont typeface="Georgia"/>
              <a:buChar char="•"/>
            </a:pPr>
            <a:endParaRPr sz="3600">
              <a:latin typeface="Georgia"/>
              <a:cs typeface="Georgia"/>
            </a:endParaRPr>
          </a:p>
          <a:p>
            <a:pPr marL="188595" indent="-175895">
              <a:lnSpc>
                <a:spcPct val="100000"/>
              </a:lnSpc>
              <a:buFont typeface="Georgia"/>
              <a:buChar char="•"/>
              <a:tabLst>
                <a:tab pos="188595" algn="l"/>
              </a:tabLst>
            </a:pPr>
            <a:r>
              <a:rPr sz="2200" b="1" dirty="0">
                <a:solidFill>
                  <a:srgbClr val="1F2F60"/>
                </a:solidFill>
                <a:latin typeface="Georgia"/>
                <a:cs typeface="Georgia"/>
              </a:rPr>
              <a:t>IBTM</a:t>
            </a:r>
            <a:r>
              <a:rPr sz="2200" b="1" spc="-8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b="1" spc="-10" dirty="0">
                <a:solidFill>
                  <a:srgbClr val="1F2F60"/>
                </a:solidFill>
                <a:latin typeface="Georgia"/>
                <a:cs typeface="Georgia"/>
              </a:rPr>
              <a:t>WORLD</a:t>
            </a:r>
            <a:endParaRPr sz="22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8" y="0"/>
            <a:ext cx="493775" cy="6857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75330" y="326516"/>
            <a:ext cx="6623050" cy="130048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423670" marR="5080" indent="-1411605">
              <a:lnSpc>
                <a:spcPts val="4750"/>
              </a:lnSpc>
              <a:spcBef>
                <a:spcPts val="700"/>
              </a:spcBef>
              <a:tabLst>
                <a:tab pos="3601720" algn="l"/>
              </a:tabLst>
            </a:pPr>
            <a:r>
              <a:rPr dirty="0"/>
              <a:t>I</a:t>
            </a:r>
            <a:r>
              <a:rPr spc="-520" dirty="0"/>
              <a:t> </a:t>
            </a:r>
            <a:r>
              <a:rPr dirty="0"/>
              <a:t>n</a:t>
            </a:r>
            <a:r>
              <a:rPr spc="-525" dirty="0"/>
              <a:t> </a:t>
            </a:r>
            <a:r>
              <a:rPr dirty="0"/>
              <a:t>c</a:t>
            </a:r>
            <a:r>
              <a:rPr spc="-520" dirty="0"/>
              <a:t> </a:t>
            </a:r>
            <a:r>
              <a:rPr dirty="0"/>
              <a:t>e</a:t>
            </a:r>
            <a:r>
              <a:rPr spc="-525" dirty="0"/>
              <a:t> </a:t>
            </a:r>
            <a:r>
              <a:rPr dirty="0"/>
              <a:t>n</a:t>
            </a:r>
            <a:r>
              <a:rPr spc="-525" dirty="0"/>
              <a:t> </a:t>
            </a:r>
            <a:r>
              <a:rPr dirty="0"/>
              <a:t>t</a:t>
            </a:r>
            <a:r>
              <a:rPr spc="-525" dirty="0"/>
              <a:t> </a:t>
            </a:r>
            <a:r>
              <a:rPr dirty="0"/>
              <a:t>i</a:t>
            </a:r>
            <a:r>
              <a:rPr spc="-525" dirty="0"/>
              <a:t> </a:t>
            </a:r>
            <a:r>
              <a:rPr dirty="0"/>
              <a:t>v</a:t>
            </a:r>
            <a:r>
              <a:rPr spc="-525" dirty="0"/>
              <a:t> </a:t>
            </a:r>
            <a:r>
              <a:rPr spc="-50" dirty="0"/>
              <a:t>e</a:t>
            </a:r>
            <a:r>
              <a:rPr dirty="0"/>
              <a:t>	P</a:t>
            </a:r>
            <a:r>
              <a:rPr spc="-525" dirty="0"/>
              <a:t> </a:t>
            </a:r>
            <a:r>
              <a:rPr dirty="0"/>
              <a:t>r</a:t>
            </a:r>
            <a:r>
              <a:rPr spc="-520" dirty="0"/>
              <a:t> </a:t>
            </a:r>
            <a:r>
              <a:rPr dirty="0"/>
              <a:t>o</a:t>
            </a:r>
            <a:r>
              <a:rPr spc="-530" dirty="0"/>
              <a:t> </a:t>
            </a:r>
            <a:r>
              <a:rPr dirty="0"/>
              <a:t>g</a:t>
            </a:r>
            <a:r>
              <a:rPr spc="-520" dirty="0"/>
              <a:t> </a:t>
            </a:r>
            <a:r>
              <a:rPr dirty="0"/>
              <a:t>r</a:t>
            </a:r>
            <a:r>
              <a:rPr spc="-520" dirty="0"/>
              <a:t> </a:t>
            </a:r>
            <a:r>
              <a:rPr dirty="0"/>
              <a:t>a</a:t>
            </a:r>
            <a:r>
              <a:rPr spc="-520" dirty="0"/>
              <a:t> </a:t>
            </a:r>
            <a:r>
              <a:rPr spc="-50" dirty="0"/>
              <a:t>m </a:t>
            </a:r>
            <a:r>
              <a:rPr dirty="0"/>
              <a:t>G</a:t>
            </a:r>
            <a:r>
              <a:rPr spc="-525" dirty="0"/>
              <a:t> </a:t>
            </a:r>
            <a:r>
              <a:rPr dirty="0"/>
              <a:t>u</a:t>
            </a:r>
            <a:r>
              <a:rPr spc="-530" dirty="0"/>
              <a:t> </a:t>
            </a:r>
            <a:r>
              <a:rPr dirty="0"/>
              <a:t>i</a:t>
            </a:r>
            <a:r>
              <a:rPr spc="-525" dirty="0"/>
              <a:t> </a:t>
            </a:r>
            <a:r>
              <a:rPr dirty="0"/>
              <a:t>d</a:t>
            </a:r>
            <a:r>
              <a:rPr spc="-530" dirty="0"/>
              <a:t> </a:t>
            </a:r>
            <a:r>
              <a:rPr dirty="0"/>
              <a:t>e</a:t>
            </a:r>
            <a:r>
              <a:rPr spc="-525" dirty="0"/>
              <a:t> </a:t>
            </a:r>
            <a:r>
              <a:rPr dirty="0"/>
              <a:t>l</a:t>
            </a:r>
            <a:r>
              <a:rPr spc="-525" dirty="0"/>
              <a:t> </a:t>
            </a:r>
            <a:r>
              <a:rPr dirty="0"/>
              <a:t>i</a:t>
            </a:r>
            <a:r>
              <a:rPr spc="-525" dirty="0"/>
              <a:t> </a:t>
            </a:r>
            <a:r>
              <a:rPr dirty="0"/>
              <a:t>n</a:t>
            </a:r>
            <a:r>
              <a:rPr spc="-525" dirty="0"/>
              <a:t> </a:t>
            </a:r>
            <a:r>
              <a:rPr dirty="0"/>
              <a:t>e</a:t>
            </a:r>
            <a:r>
              <a:rPr spc="-525" dirty="0"/>
              <a:t> </a:t>
            </a:r>
            <a:r>
              <a:rPr spc="-50" dirty="0"/>
              <a:t>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18768" y="1779964"/>
            <a:ext cx="6797040" cy="4107179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835"/>
              </a:spcBef>
              <a:buFont typeface="Arial"/>
              <a:buChar char="•"/>
              <a:tabLst>
                <a:tab pos="354965" algn="l"/>
              </a:tabLst>
            </a:pP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$3</a:t>
            </a:r>
            <a:r>
              <a:rPr sz="2200" spc="-4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-</a:t>
            </a:r>
            <a:r>
              <a:rPr sz="2200" spc="-3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$5</a:t>
            </a:r>
            <a:r>
              <a:rPr sz="2200" spc="-4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per</a:t>
            </a:r>
            <a:r>
              <a:rPr sz="2200" spc="-3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room</a:t>
            </a:r>
            <a:r>
              <a:rPr sz="2200" spc="-3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spc="-10" dirty="0">
                <a:solidFill>
                  <a:srgbClr val="1F2F60"/>
                </a:solidFill>
                <a:latin typeface="Georgia"/>
                <a:cs typeface="Georgia"/>
              </a:rPr>
              <a:t>night</a:t>
            </a:r>
            <a:endParaRPr sz="2200">
              <a:latin typeface="Georgia"/>
              <a:cs typeface="Georgia"/>
            </a:endParaRPr>
          </a:p>
          <a:p>
            <a:pPr marL="354965" indent="-342265">
              <a:lnSpc>
                <a:spcPct val="100000"/>
              </a:lnSpc>
              <a:spcBef>
                <a:spcPts val="735"/>
              </a:spcBef>
              <a:buFont typeface="Arial"/>
              <a:buChar char="•"/>
              <a:tabLst>
                <a:tab pos="354965" algn="l"/>
              </a:tabLst>
            </a:pP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Amounts</a:t>
            </a:r>
            <a:r>
              <a:rPr sz="2200" spc="-6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determined</a:t>
            </a:r>
            <a:r>
              <a:rPr sz="2200" spc="-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on</a:t>
            </a:r>
            <a:r>
              <a:rPr sz="2200" spc="-6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a</a:t>
            </a:r>
            <a:r>
              <a:rPr sz="2200" spc="-6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spc="-25" dirty="0">
                <a:solidFill>
                  <a:srgbClr val="1F2F60"/>
                </a:solidFill>
                <a:latin typeface="Georgia"/>
                <a:cs typeface="Georgia"/>
              </a:rPr>
              <a:t>case-by-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case</a:t>
            </a:r>
            <a:r>
              <a:rPr sz="2200" spc="-10" dirty="0">
                <a:solidFill>
                  <a:srgbClr val="1F2F60"/>
                </a:solidFill>
                <a:latin typeface="Georgia"/>
                <a:cs typeface="Georgia"/>
              </a:rPr>
              <a:t> scenario.</a:t>
            </a:r>
            <a:endParaRPr sz="2200">
              <a:latin typeface="Georgia"/>
              <a:cs typeface="Georgia"/>
            </a:endParaRPr>
          </a:p>
          <a:p>
            <a:pPr marL="354965" marR="1050290" indent="-342900">
              <a:lnSpc>
                <a:spcPts val="2380"/>
              </a:lnSpc>
              <a:spcBef>
                <a:spcPts val="1030"/>
              </a:spcBef>
              <a:buFont typeface="Arial"/>
              <a:buChar char="•"/>
              <a:tabLst>
                <a:tab pos="354965" algn="l"/>
              </a:tabLst>
            </a:pP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Hotels</a:t>
            </a:r>
            <a:r>
              <a:rPr sz="2200" spc="-5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should</a:t>
            </a:r>
            <a:r>
              <a:rPr sz="2200" spc="-6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use</a:t>
            </a:r>
            <a:r>
              <a:rPr sz="2200" spc="-7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all</a:t>
            </a:r>
            <a:r>
              <a:rPr sz="2200" spc="-5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efforts</a:t>
            </a:r>
            <a:r>
              <a:rPr sz="2200" spc="-6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to</a:t>
            </a:r>
            <a:r>
              <a:rPr sz="2200" spc="-6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win</a:t>
            </a:r>
            <a:r>
              <a:rPr sz="2200" spc="-5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spc="-10" dirty="0">
                <a:solidFill>
                  <a:srgbClr val="1F2F60"/>
                </a:solidFill>
                <a:latin typeface="Georgia"/>
                <a:cs typeface="Georgia"/>
              </a:rPr>
              <a:t>business independently.</a:t>
            </a:r>
            <a:endParaRPr sz="2200">
              <a:latin typeface="Georgia"/>
              <a:cs typeface="Georgia"/>
            </a:endParaRPr>
          </a:p>
          <a:p>
            <a:pPr marL="354965" marR="179705" indent="-342900">
              <a:lnSpc>
                <a:spcPts val="2380"/>
              </a:lnSpc>
              <a:spcBef>
                <a:spcPts val="1000"/>
              </a:spcBef>
              <a:buFont typeface="Arial"/>
              <a:buChar char="•"/>
              <a:tabLst>
                <a:tab pos="354965" algn="l"/>
              </a:tabLst>
            </a:pP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The</a:t>
            </a:r>
            <a:r>
              <a:rPr sz="2200" spc="-7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group</a:t>
            </a:r>
            <a:r>
              <a:rPr sz="2200" spc="-6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must</a:t>
            </a:r>
            <a:r>
              <a:rPr sz="2200" spc="-6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contract</a:t>
            </a:r>
            <a:r>
              <a:rPr sz="2200" spc="-4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a</a:t>
            </a:r>
            <a:r>
              <a:rPr sz="2200" spc="-6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minimum</a:t>
            </a:r>
            <a:r>
              <a:rPr sz="2200" spc="-6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of</a:t>
            </a:r>
            <a:r>
              <a:rPr sz="2200" spc="-7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spc="-25" dirty="0">
                <a:solidFill>
                  <a:srgbClr val="1F2F60"/>
                </a:solidFill>
                <a:latin typeface="Georgia"/>
                <a:cs typeface="Georgia"/>
              </a:rPr>
              <a:t>100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cumulative</a:t>
            </a:r>
            <a:r>
              <a:rPr sz="2200" spc="-5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room</a:t>
            </a:r>
            <a:r>
              <a:rPr sz="2200" spc="-7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nights</a:t>
            </a:r>
            <a:r>
              <a:rPr sz="2200" spc="-6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to</a:t>
            </a:r>
            <a:r>
              <a:rPr sz="2200" spc="-7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be</a:t>
            </a:r>
            <a:r>
              <a:rPr sz="2200" spc="-7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eligible</a:t>
            </a:r>
            <a:r>
              <a:rPr sz="2200" spc="-3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for</a:t>
            </a:r>
            <a:r>
              <a:rPr sz="2200" spc="-8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spc="-10" dirty="0">
                <a:solidFill>
                  <a:srgbClr val="1F2F60"/>
                </a:solidFill>
                <a:latin typeface="Georgia"/>
                <a:cs typeface="Georgia"/>
              </a:rPr>
              <a:t>incentive.</a:t>
            </a:r>
            <a:endParaRPr sz="2200">
              <a:latin typeface="Georgia"/>
              <a:cs typeface="Georgia"/>
            </a:endParaRPr>
          </a:p>
          <a:p>
            <a:pPr marL="354965" marR="260350" indent="-342900">
              <a:lnSpc>
                <a:spcPct val="90100"/>
              </a:lnSpc>
              <a:spcBef>
                <a:spcPts val="955"/>
              </a:spcBef>
              <a:buFont typeface="Arial"/>
              <a:buChar char="•"/>
              <a:tabLst>
                <a:tab pos="354965" algn="l"/>
              </a:tabLst>
            </a:pP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Monetary</a:t>
            </a:r>
            <a:r>
              <a:rPr sz="2200" spc="-8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incentives</a:t>
            </a:r>
            <a:r>
              <a:rPr sz="2200" spc="-8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to</a:t>
            </a:r>
            <a:r>
              <a:rPr sz="2200" spc="-10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master</a:t>
            </a:r>
            <a:r>
              <a:rPr sz="2200" spc="-8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accounts</a:t>
            </a:r>
            <a:r>
              <a:rPr sz="2200" spc="-8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cannot</a:t>
            </a:r>
            <a:r>
              <a:rPr sz="2200" spc="-9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spc="-25" dirty="0">
                <a:solidFill>
                  <a:srgbClr val="1F2F60"/>
                </a:solidFill>
                <a:latin typeface="Georgia"/>
                <a:cs typeface="Georgia"/>
              </a:rPr>
              <a:t>be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used</a:t>
            </a:r>
            <a:r>
              <a:rPr sz="2200" spc="-6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in</a:t>
            </a:r>
            <a:r>
              <a:rPr sz="2200" spc="-7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conjunction</a:t>
            </a:r>
            <a:r>
              <a:rPr sz="2200" spc="-4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with</a:t>
            </a:r>
            <a:r>
              <a:rPr sz="2200" spc="-7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other</a:t>
            </a:r>
            <a:r>
              <a:rPr sz="2200" spc="-7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spc="-10" dirty="0">
                <a:solidFill>
                  <a:srgbClr val="1F2F60"/>
                </a:solidFill>
                <a:latin typeface="Georgia"/>
                <a:cs typeface="Georgia"/>
              </a:rPr>
              <a:t>incentives</a:t>
            </a:r>
            <a:r>
              <a:rPr sz="2200" spc="-5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such</a:t>
            </a:r>
            <a:r>
              <a:rPr sz="2200" spc="-7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spc="-25" dirty="0">
                <a:solidFill>
                  <a:srgbClr val="1F2F60"/>
                </a:solidFill>
                <a:latin typeface="Georgia"/>
                <a:cs typeface="Georgia"/>
              </a:rPr>
              <a:t>as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group</a:t>
            </a:r>
            <a:r>
              <a:rPr sz="2200" spc="-7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spc="-10" dirty="0">
                <a:solidFill>
                  <a:srgbClr val="1F2F60"/>
                </a:solidFill>
                <a:latin typeface="Georgia"/>
                <a:cs typeface="Georgia"/>
              </a:rPr>
              <a:t>transportation.</a:t>
            </a:r>
            <a:endParaRPr sz="2200">
              <a:latin typeface="Georgia"/>
              <a:cs typeface="Georgia"/>
            </a:endParaRPr>
          </a:p>
          <a:p>
            <a:pPr marL="354965" marR="5080" indent="-342900">
              <a:lnSpc>
                <a:spcPts val="2380"/>
              </a:lnSpc>
              <a:spcBef>
                <a:spcPts val="1030"/>
              </a:spcBef>
              <a:buFont typeface="Arial"/>
              <a:buChar char="•"/>
              <a:tabLst>
                <a:tab pos="354965" algn="l"/>
              </a:tabLst>
            </a:pP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Incentive</a:t>
            </a:r>
            <a:r>
              <a:rPr sz="2200" spc="-5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request</a:t>
            </a:r>
            <a:r>
              <a:rPr sz="2200" spc="-6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should</a:t>
            </a:r>
            <a:r>
              <a:rPr sz="2200" spc="-8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come</a:t>
            </a:r>
            <a:r>
              <a:rPr sz="2200" spc="-8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from</a:t>
            </a:r>
            <a:r>
              <a:rPr sz="2200" spc="-8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hotel</a:t>
            </a:r>
            <a:r>
              <a:rPr sz="2200" spc="-8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or</a:t>
            </a:r>
            <a:r>
              <a:rPr sz="2200" spc="-8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spc="-10" dirty="0">
                <a:solidFill>
                  <a:srgbClr val="1F2F60"/>
                </a:solidFill>
                <a:latin typeface="Georgia"/>
                <a:cs typeface="Georgia"/>
              </a:rPr>
              <a:t>third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party</a:t>
            </a:r>
            <a:r>
              <a:rPr sz="2200" spc="-4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only-</a:t>
            </a:r>
            <a:r>
              <a:rPr sz="2200" spc="-6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client</a:t>
            </a:r>
            <a:r>
              <a:rPr sz="2200" spc="-5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may</a:t>
            </a:r>
            <a:r>
              <a:rPr sz="2200" spc="-5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not</a:t>
            </a:r>
            <a:r>
              <a:rPr sz="2200" spc="-6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spc="-10" dirty="0">
                <a:solidFill>
                  <a:srgbClr val="1F2F60"/>
                </a:solidFill>
                <a:latin typeface="Georgia"/>
                <a:cs typeface="Georgia"/>
              </a:rPr>
              <a:t>request/receive</a:t>
            </a:r>
            <a:r>
              <a:rPr sz="2200" spc="-2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spc="-10" dirty="0">
                <a:solidFill>
                  <a:srgbClr val="1F2F60"/>
                </a:solidFill>
                <a:latin typeface="Georgia"/>
                <a:cs typeface="Georgia"/>
              </a:rPr>
              <a:t>incentive.</a:t>
            </a:r>
            <a:endParaRPr sz="22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393065"/>
            <a:chOff x="0" y="0"/>
            <a:chExt cx="12192000" cy="3930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74208" y="12"/>
              <a:ext cx="6717792" cy="39254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6931150" cy="392557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2615946" y="1261592"/>
            <a:ext cx="1314450" cy="1315085"/>
          </a:xfrm>
          <a:custGeom>
            <a:avLst/>
            <a:gdLst/>
            <a:ahLst/>
            <a:cxnLst/>
            <a:rect l="l" t="t" r="r" b="b"/>
            <a:pathLst>
              <a:path w="1314450" h="1315085">
                <a:moveTo>
                  <a:pt x="347548" y="992339"/>
                </a:moveTo>
                <a:lnTo>
                  <a:pt x="345617" y="982891"/>
                </a:lnTo>
                <a:lnTo>
                  <a:pt x="339839" y="974585"/>
                </a:lnTo>
                <a:lnTo>
                  <a:pt x="331533" y="968806"/>
                </a:lnTo>
                <a:lnTo>
                  <a:pt x="322097" y="966876"/>
                </a:lnTo>
                <a:lnTo>
                  <a:pt x="312661" y="968806"/>
                </a:lnTo>
                <a:lnTo>
                  <a:pt x="304355" y="974585"/>
                </a:lnTo>
                <a:lnTo>
                  <a:pt x="7353" y="1271752"/>
                </a:lnTo>
                <a:lnTo>
                  <a:pt x="1841" y="1280058"/>
                </a:lnTo>
                <a:lnTo>
                  <a:pt x="0" y="1289507"/>
                </a:lnTo>
                <a:lnTo>
                  <a:pt x="1841" y="1298956"/>
                </a:lnTo>
                <a:lnTo>
                  <a:pt x="7353" y="1307261"/>
                </a:lnTo>
                <a:lnTo>
                  <a:pt x="12026" y="1312405"/>
                </a:lnTo>
                <a:lnTo>
                  <a:pt x="18567" y="1314742"/>
                </a:lnTo>
                <a:lnTo>
                  <a:pt x="25095" y="1314742"/>
                </a:lnTo>
                <a:lnTo>
                  <a:pt x="31635" y="1314742"/>
                </a:lnTo>
                <a:lnTo>
                  <a:pt x="38176" y="1312405"/>
                </a:lnTo>
                <a:lnTo>
                  <a:pt x="42837" y="1307261"/>
                </a:lnTo>
                <a:lnTo>
                  <a:pt x="339839" y="1010094"/>
                </a:lnTo>
                <a:lnTo>
                  <a:pt x="345617" y="1001788"/>
                </a:lnTo>
                <a:lnTo>
                  <a:pt x="347548" y="992339"/>
                </a:lnTo>
                <a:close/>
              </a:path>
              <a:path w="1314450" h="1315085">
                <a:moveTo>
                  <a:pt x="347548" y="322541"/>
                </a:moveTo>
                <a:lnTo>
                  <a:pt x="42837" y="7378"/>
                </a:lnTo>
                <a:lnTo>
                  <a:pt x="25095" y="0"/>
                </a:lnTo>
                <a:lnTo>
                  <a:pt x="15659" y="1841"/>
                </a:lnTo>
                <a:lnTo>
                  <a:pt x="7353" y="7378"/>
                </a:lnTo>
                <a:lnTo>
                  <a:pt x="1841" y="15748"/>
                </a:lnTo>
                <a:lnTo>
                  <a:pt x="0" y="25349"/>
                </a:lnTo>
                <a:lnTo>
                  <a:pt x="1841" y="34950"/>
                </a:lnTo>
                <a:lnTo>
                  <a:pt x="7353" y="43319"/>
                </a:lnTo>
                <a:lnTo>
                  <a:pt x="309029" y="345186"/>
                </a:lnTo>
                <a:lnTo>
                  <a:pt x="315556" y="347980"/>
                </a:lnTo>
                <a:lnTo>
                  <a:pt x="322097" y="347980"/>
                </a:lnTo>
                <a:lnTo>
                  <a:pt x="328637" y="347980"/>
                </a:lnTo>
                <a:lnTo>
                  <a:pt x="335178" y="345186"/>
                </a:lnTo>
                <a:lnTo>
                  <a:pt x="339839" y="340512"/>
                </a:lnTo>
                <a:lnTo>
                  <a:pt x="345617" y="332143"/>
                </a:lnTo>
                <a:lnTo>
                  <a:pt x="347548" y="322541"/>
                </a:lnTo>
                <a:close/>
              </a:path>
              <a:path w="1314450" h="1315085">
                <a:moveTo>
                  <a:pt x="1007618" y="659193"/>
                </a:moveTo>
                <a:lnTo>
                  <a:pt x="1004404" y="611543"/>
                </a:lnTo>
                <a:lnTo>
                  <a:pt x="995070" y="565835"/>
                </a:lnTo>
                <a:lnTo>
                  <a:pt x="980008" y="522478"/>
                </a:lnTo>
                <a:lnTo>
                  <a:pt x="959650" y="481914"/>
                </a:lnTo>
                <a:lnTo>
                  <a:pt x="957186" y="478269"/>
                </a:lnTo>
                <a:lnTo>
                  <a:pt x="957186" y="659193"/>
                </a:lnTo>
                <a:lnTo>
                  <a:pt x="953249" y="707796"/>
                </a:lnTo>
                <a:lnTo>
                  <a:pt x="941832" y="753948"/>
                </a:lnTo>
                <a:lnTo>
                  <a:pt x="923569" y="797013"/>
                </a:lnTo>
                <a:lnTo>
                  <a:pt x="899109" y="836396"/>
                </a:lnTo>
                <a:lnTo>
                  <a:pt x="869048" y="871435"/>
                </a:lnTo>
                <a:lnTo>
                  <a:pt x="834034" y="901509"/>
                </a:lnTo>
                <a:lnTo>
                  <a:pt x="794689" y="925995"/>
                </a:lnTo>
                <a:lnTo>
                  <a:pt x="751636" y="944257"/>
                </a:lnTo>
                <a:lnTo>
                  <a:pt x="705510" y="955687"/>
                </a:lnTo>
                <a:lnTo>
                  <a:pt x="656932" y="959637"/>
                </a:lnTo>
                <a:lnTo>
                  <a:pt x="608241" y="955687"/>
                </a:lnTo>
                <a:lnTo>
                  <a:pt x="562051" y="944257"/>
                </a:lnTo>
                <a:lnTo>
                  <a:pt x="518960" y="925995"/>
                </a:lnTo>
                <a:lnTo>
                  <a:pt x="479615" y="901509"/>
                </a:lnTo>
                <a:lnTo>
                  <a:pt x="444627" y="871435"/>
                </a:lnTo>
                <a:lnTo>
                  <a:pt x="414604" y="836396"/>
                </a:lnTo>
                <a:lnTo>
                  <a:pt x="390182" y="797013"/>
                </a:lnTo>
                <a:lnTo>
                  <a:pt x="371970" y="753948"/>
                </a:lnTo>
                <a:lnTo>
                  <a:pt x="360591" y="707796"/>
                </a:lnTo>
                <a:lnTo>
                  <a:pt x="356654" y="659193"/>
                </a:lnTo>
                <a:lnTo>
                  <a:pt x="360591" y="610450"/>
                </a:lnTo>
                <a:lnTo>
                  <a:pt x="371970" y="564197"/>
                </a:lnTo>
                <a:lnTo>
                  <a:pt x="390182" y="521030"/>
                </a:lnTo>
                <a:lnTo>
                  <a:pt x="414604" y="481609"/>
                </a:lnTo>
                <a:lnTo>
                  <a:pt x="444627" y="446519"/>
                </a:lnTo>
                <a:lnTo>
                  <a:pt x="479615" y="416420"/>
                </a:lnTo>
                <a:lnTo>
                  <a:pt x="518960" y="391909"/>
                </a:lnTo>
                <a:lnTo>
                  <a:pt x="562051" y="373634"/>
                </a:lnTo>
                <a:lnTo>
                  <a:pt x="608241" y="362204"/>
                </a:lnTo>
                <a:lnTo>
                  <a:pt x="656932" y="358267"/>
                </a:lnTo>
                <a:lnTo>
                  <a:pt x="705510" y="362204"/>
                </a:lnTo>
                <a:lnTo>
                  <a:pt x="751636" y="373634"/>
                </a:lnTo>
                <a:lnTo>
                  <a:pt x="794689" y="391909"/>
                </a:lnTo>
                <a:lnTo>
                  <a:pt x="834034" y="416420"/>
                </a:lnTo>
                <a:lnTo>
                  <a:pt x="869048" y="446519"/>
                </a:lnTo>
                <a:lnTo>
                  <a:pt x="899109" y="481609"/>
                </a:lnTo>
                <a:lnTo>
                  <a:pt x="923569" y="521030"/>
                </a:lnTo>
                <a:lnTo>
                  <a:pt x="941832" y="564197"/>
                </a:lnTo>
                <a:lnTo>
                  <a:pt x="953249" y="610450"/>
                </a:lnTo>
                <a:lnTo>
                  <a:pt x="957186" y="659193"/>
                </a:lnTo>
                <a:lnTo>
                  <a:pt x="957186" y="478269"/>
                </a:lnTo>
                <a:lnTo>
                  <a:pt x="934440" y="444538"/>
                </a:lnTo>
                <a:lnTo>
                  <a:pt x="904760" y="410781"/>
                </a:lnTo>
                <a:lnTo>
                  <a:pt x="871067" y="381063"/>
                </a:lnTo>
                <a:lnTo>
                  <a:pt x="837387" y="358267"/>
                </a:lnTo>
                <a:lnTo>
                  <a:pt x="833767" y="355815"/>
                </a:lnTo>
                <a:lnTo>
                  <a:pt x="793280" y="335445"/>
                </a:lnTo>
                <a:lnTo>
                  <a:pt x="750036" y="320370"/>
                </a:lnTo>
                <a:lnTo>
                  <a:pt x="704443" y="311023"/>
                </a:lnTo>
                <a:lnTo>
                  <a:pt x="656932" y="307809"/>
                </a:lnTo>
                <a:lnTo>
                  <a:pt x="609320" y="311023"/>
                </a:lnTo>
                <a:lnTo>
                  <a:pt x="563638" y="320370"/>
                </a:lnTo>
                <a:lnTo>
                  <a:pt x="520306" y="335445"/>
                </a:lnTo>
                <a:lnTo>
                  <a:pt x="479755" y="355815"/>
                </a:lnTo>
                <a:lnTo>
                  <a:pt x="442404" y="381063"/>
                </a:lnTo>
                <a:lnTo>
                  <a:pt x="408673" y="410781"/>
                </a:lnTo>
                <a:lnTo>
                  <a:pt x="378980" y="444538"/>
                </a:lnTo>
                <a:lnTo>
                  <a:pt x="353733" y="481914"/>
                </a:lnTo>
                <a:lnTo>
                  <a:pt x="333375" y="522478"/>
                </a:lnTo>
                <a:lnTo>
                  <a:pt x="318312" y="565835"/>
                </a:lnTo>
                <a:lnTo>
                  <a:pt x="308965" y="611543"/>
                </a:lnTo>
                <a:lnTo>
                  <a:pt x="305752" y="659193"/>
                </a:lnTo>
                <a:lnTo>
                  <a:pt x="308965" y="706729"/>
                </a:lnTo>
                <a:lnTo>
                  <a:pt x="318312" y="752335"/>
                </a:lnTo>
                <a:lnTo>
                  <a:pt x="333375" y="795616"/>
                </a:lnTo>
                <a:lnTo>
                  <a:pt x="353733" y="836129"/>
                </a:lnTo>
                <a:lnTo>
                  <a:pt x="378980" y="873455"/>
                </a:lnTo>
                <a:lnTo>
                  <a:pt x="408673" y="907173"/>
                </a:lnTo>
                <a:lnTo>
                  <a:pt x="442404" y="936866"/>
                </a:lnTo>
                <a:lnTo>
                  <a:pt x="479755" y="962101"/>
                </a:lnTo>
                <a:lnTo>
                  <a:pt x="520306" y="982459"/>
                </a:lnTo>
                <a:lnTo>
                  <a:pt x="563638" y="997534"/>
                </a:lnTo>
                <a:lnTo>
                  <a:pt x="609320" y="1006881"/>
                </a:lnTo>
                <a:lnTo>
                  <a:pt x="656932" y="1010094"/>
                </a:lnTo>
                <a:lnTo>
                  <a:pt x="704443" y="1006881"/>
                </a:lnTo>
                <a:lnTo>
                  <a:pt x="750036" y="997534"/>
                </a:lnTo>
                <a:lnTo>
                  <a:pt x="793280" y="982459"/>
                </a:lnTo>
                <a:lnTo>
                  <a:pt x="833767" y="962101"/>
                </a:lnTo>
                <a:lnTo>
                  <a:pt x="871067" y="936866"/>
                </a:lnTo>
                <a:lnTo>
                  <a:pt x="904760" y="907173"/>
                </a:lnTo>
                <a:lnTo>
                  <a:pt x="934440" y="873455"/>
                </a:lnTo>
                <a:lnTo>
                  <a:pt x="959650" y="836129"/>
                </a:lnTo>
                <a:lnTo>
                  <a:pt x="980008" y="795616"/>
                </a:lnTo>
                <a:lnTo>
                  <a:pt x="995070" y="752335"/>
                </a:lnTo>
                <a:lnTo>
                  <a:pt x="1004404" y="706729"/>
                </a:lnTo>
                <a:lnTo>
                  <a:pt x="1007618" y="659193"/>
                </a:lnTo>
                <a:close/>
              </a:path>
              <a:path w="1314450" h="1315085">
                <a:moveTo>
                  <a:pt x="1313827" y="1289507"/>
                </a:moveTo>
                <a:lnTo>
                  <a:pt x="1009484" y="974585"/>
                </a:lnTo>
                <a:lnTo>
                  <a:pt x="991527" y="966876"/>
                </a:lnTo>
                <a:lnTo>
                  <a:pt x="981925" y="968806"/>
                </a:lnTo>
                <a:lnTo>
                  <a:pt x="973569" y="974585"/>
                </a:lnTo>
                <a:lnTo>
                  <a:pt x="968032" y="982891"/>
                </a:lnTo>
                <a:lnTo>
                  <a:pt x="966190" y="992339"/>
                </a:lnTo>
                <a:lnTo>
                  <a:pt x="968032" y="1001788"/>
                </a:lnTo>
                <a:lnTo>
                  <a:pt x="973569" y="1010094"/>
                </a:lnTo>
                <a:lnTo>
                  <a:pt x="1275689" y="1312405"/>
                </a:lnTo>
                <a:lnTo>
                  <a:pt x="1282217" y="1314742"/>
                </a:lnTo>
                <a:lnTo>
                  <a:pt x="1288757" y="1314742"/>
                </a:lnTo>
                <a:lnTo>
                  <a:pt x="1294803" y="1314742"/>
                </a:lnTo>
                <a:lnTo>
                  <a:pt x="1301330" y="1312405"/>
                </a:lnTo>
                <a:lnTo>
                  <a:pt x="1306499" y="1307261"/>
                </a:lnTo>
                <a:lnTo>
                  <a:pt x="1311998" y="1298956"/>
                </a:lnTo>
                <a:lnTo>
                  <a:pt x="1313827" y="1289507"/>
                </a:lnTo>
                <a:close/>
              </a:path>
              <a:path w="1314450" h="1315085">
                <a:moveTo>
                  <a:pt x="1313827" y="25349"/>
                </a:moveTo>
                <a:lnTo>
                  <a:pt x="1311998" y="15748"/>
                </a:lnTo>
                <a:lnTo>
                  <a:pt x="1306499" y="7378"/>
                </a:lnTo>
                <a:lnTo>
                  <a:pt x="1298117" y="1841"/>
                </a:lnTo>
                <a:lnTo>
                  <a:pt x="1288503" y="0"/>
                </a:lnTo>
                <a:lnTo>
                  <a:pt x="1278902" y="1841"/>
                </a:lnTo>
                <a:lnTo>
                  <a:pt x="1270520" y="7378"/>
                </a:lnTo>
                <a:lnTo>
                  <a:pt x="973569" y="304571"/>
                </a:lnTo>
                <a:lnTo>
                  <a:pt x="968032" y="312928"/>
                </a:lnTo>
                <a:lnTo>
                  <a:pt x="966190" y="322541"/>
                </a:lnTo>
                <a:lnTo>
                  <a:pt x="968032" y="332143"/>
                </a:lnTo>
                <a:lnTo>
                  <a:pt x="973569" y="340512"/>
                </a:lnTo>
                <a:lnTo>
                  <a:pt x="978674" y="345186"/>
                </a:lnTo>
                <a:lnTo>
                  <a:pt x="985202" y="347980"/>
                </a:lnTo>
                <a:lnTo>
                  <a:pt x="991743" y="347980"/>
                </a:lnTo>
                <a:lnTo>
                  <a:pt x="997839" y="347980"/>
                </a:lnTo>
                <a:lnTo>
                  <a:pt x="1004379" y="345186"/>
                </a:lnTo>
                <a:lnTo>
                  <a:pt x="1009484" y="340512"/>
                </a:lnTo>
                <a:lnTo>
                  <a:pt x="1306499" y="43319"/>
                </a:lnTo>
                <a:lnTo>
                  <a:pt x="1311998" y="34950"/>
                </a:lnTo>
                <a:lnTo>
                  <a:pt x="1313827" y="25349"/>
                </a:lnTo>
                <a:close/>
              </a:path>
            </a:pathLst>
          </a:custGeom>
          <a:solidFill>
            <a:srgbClr val="F8CC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47677" y="999804"/>
            <a:ext cx="50800" cy="471170"/>
          </a:xfrm>
          <a:custGeom>
            <a:avLst/>
            <a:gdLst/>
            <a:ahLst/>
            <a:cxnLst/>
            <a:rect l="l" t="t" r="r" b="b"/>
            <a:pathLst>
              <a:path w="50800" h="471169">
                <a:moveTo>
                  <a:pt x="25213" y="0"/>
                </a:moveTo>
                <a:lnTo>
                  <a:pt x="15364" y="1970"/>
                </a:lnTo>
                <a:lnTo>
                  <a:pt x="7353" y="7358"/>
                </a:lnTo>
                <a:lnTo>
                  <a:pt x="1969" y="15373"/>
                </a:lnTo>
                <a:lnTo>
                  <a:pt x="0" y="25227"/>
                </a:lnTo>
                <a:lnTo>
                  <a:pt x="0" y="445754"/>
                </a:lnTo>
                <a:lnTo>
                  <a:pt x="1969" y="455608"/>
                </a:lnTo>
                <a:lnTo>
                  <a:pt x="7353" y="463624"/>
                </a:lnTo>
                <a:lnTo>
                  <a:pt x="15364" y="469011"/>
                </a:lnTo>
                <a:lnTo>
                  <a:pt x="25213" y="470982"/>
                </a:lnTo>
                <a:lnTo>
                  <a:pt x="35061" y="469011"/>
                </a:lnTo>
                <a:lnTo>
                  <a:pt x="43072" y="463624"/>
                </a:lnTo>
                <a:lnTo>
                  <a:pt x="48456" y="455608"/>
                </a:lnTo>
                <a:lnTo>
                  <a:pt x="50426" y="445754"/>
                </a:lnTo>
                <a:lnTo>
                  <a:pt x="50426" y="25227"/>
                </a:lnTo>
                <a:lnTo>
                  <a:pt x="48456" y="15373"/>
                </a:lnTo>
                <a:lnTo>
                  <a:pt x="43072" y="7358"/>
                </a:lnTo>
                <a:lnTo>
                  <a:pt x="35061" y="1970"/>
                </a:lnTo>
                <a:lnTo>
                  <a:pt x="25213" y="0"/>
                </a:lnTo>
                <a:close/>
              </a:path>
            </a:pathLst>
          </a:custGeom>
          <a:solidFill>
            <a:srgbClr val="F8CC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47677" y="2367465"/>
            <a:ext cx="50800" cy="471170"/>
          </a:xfrm>
          <a:custGeom>
            <a:avLst/>
            <a:gdLst/>
            <a:ahLst/>
            <a:cxnLst/>
            <a:rect l="l" t="t" r="r" b="b"/>
            <a:pathLst>
              <a:path w="50800" h="471169">
                <a:moveTo>
                  <a:pt x="25213" y="0"/>
                </a:moveTo>
                <a:lnTo>
                  <a:pt x="15364" y="1971"/>
                </a:lnTo>
                <a:lnTo>
                  <a:pt x="7353" y="7358"/>
                </a:lnTo>
                <a:lnTo>
                  <a:pt x="1969" y="15375"/>
                </a:lnTo>
                <a:lnTo>
                  <a:pt x="0" y="25234"/>
                </a:lnTo>
                <a:lnTo>
                  <a:pt x="0" y="445293"/>
                </a:lnTo>
                <a:lnTo>
                  <a:pt x="1969" y="455222"/>
                </a:lnTo>
                <a:lnTo>
                  <a:pt x="7353" y="463399"/>
                </a:lnTo>
                <a:lnTo>
                  <a:pt x="15364" y="468947"/>
                </a:lnTo>
                <a:lnTo>
                  <a:pt x="25213" y="470992"/>
                </a:lnTo>
                <a:lnTo>
                  <a:pt x="35061" y="468947"/>
                </a:lnTo>
                <a:lnTo>
                  <a:pt x="43072" y="463399"/>
                </a:lnTo>
                <a:lnTo>
                  <a:pt x="48456" y="455222"/>
                </a:lnTo>
                <a:lnTo>
                  <a:pt x="50426" y="445293"/>
                </a:lnTo>
                <a:lnTo>
                  <a:pt x="50426" y="25234"/>
                </a:lnTo>
                <a:lnTo>
                  <a:pt x="48456" y="15375"/>
                </a:lnTo>
                <a:lnTo>
                  <a:pt x="43072" y="7358"/>
                </a:lnTo>
                <a:lnTo>
                  <a:pt x="35061" y="1971"/>
                </a:lnTo>
                <a:lnTo>
                  <a:pt x="25213" y="0"/>
                </a:lnTo>
                <a:close/>
              </a:path>
            </a:pathLst>
          </a:custGeom>
          <a:solidFill>
            <a:srgbClr val="F8CC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20686" y="1893680"/>
            <a:ext cx="471170" cy="50800"/>
          </a:xfrm>
          <a:custGeom>
            <a:avLst/>
            <a:gdLst/>
            <a:ahLst/>
            <a:cxnLst/>
            <a:rect l="l" t="t" r="r" b="b"/>
            <a:pathLst>
              <a:path w="471170" h="50800">
                <a:moveTo>
                  <a:pt x="445492" y="0"/>
                </a:moveTo>
                <a:lnTo>
                  <a:pt x="25213" y="0"/>
                </a:lnTo>
                <a:lnTo>
                  <a:pt x="15364" y="1970"/>
                </a:lnTo>
                <a:lnTo>
                  <a:pt x="7353" y="7358"/>
                </a:lnTo>
                <a:lnTo>
                  <a:pt x="1969" y="15373"/>
                </a:lnTo>
                <a:lnTo>
                  <a:pt x="0" y="25227"/>
                </a:lnTo>
                <a:lnTo>
                  <a:pt x="1969" y="35082"/>
                </a:lnTo>
                <a:lnTo>
                  <a:pt x="7353" y="43097"/>
                </a:lnTo>
                <a:lnTo>
                  <a:pt x="15364" y="48484"/>
                </a:lnTo>
                <a:lnTo>
                  <a:pt x="25213" y="50455"/>
                </a:lnTo>
                <a:lnTo>
                  <a:pt x="445492" y="50455"/>
                </a:lnTo>
                <a:lnTo>
                  <a:pt x="455341" y="48484"/>
                </a:lnTo>
                <a:lnTo>
                  <a:pt x="463352" y="43097"/>
                </a:lnTo>
                <a:lnTo>
                  <a:pt x="468736" y="35082"/>
                </a:lnTo>
                <a:lnTo>
                  <a:pt x="470705" y="25227"/>
                </a:lnTo>
                <a:lnTo>
                  <a:pt x="468736" y="15373"/>
                </a:lnTo>
                <a:lnTo>
                  <a:pt x="463352" y="7358"/>
                </a:lnTo>
                <a:lnTo>
                  <a:pt x="455341" y="1970"/>
                </a:lnTo>
                <a:lnTo>
                  <a:pt x="445492" y="0"/>
                </a:lnTo>
                <a:close/>
              </a:path>
            </a:pathLst>
          </a:custGeom>
          <a:solidFill>
            <a:srgbClr val="F8CC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54326" y="1893680"/>
            <a:ext cx="470534" cy="50800"/>
          </a:xfrm>
          <a:custGeom>
            <a:avLst/>
            <a:gdLst/>
            <a:ahLst/>
            <a:cxnLst/>
            <a:rect l="l" t="t" r="r" b="b"/>
            <a:pathLst>
              <a:path w="470535" h="50800">
                <a:moveTo>
                  <a:pt x="445032" y="0"/>
                </a:moveTo>
                <a:lnTo>
                  <a:pt x="25216" y="0"/>
                </a:lnTo>
                <a:lnTo>
                  <a:pt x="15366" y="1970"/>
                </a:lnTo>
                <a:lnTo>
                  <a:pt x="7354" y="7358"/>
                </a:lnTo>
                <a:lnTo>
                  <a:pt x="1970" y="15373"/>
                </a:lnTo>
                <a:lnTo>
                  <a:pt x="0" y="25227"/>
                </a:lnTo>
                <a:lnTo>
                  <a:pt x="1970" y="35082"/>
                </a:lnTo>
                <a:lnTo>
                  <a:pt x="7354" y="43097"/>
                </a:lnTo>
                <a:lnTo>
                  <a:pt x="15366" y="48484"/>
                </a:lnTo>
                <a:lnTo>
                  <a:pt x="25216" y="50455"/>
                </a:lnTo>
                <a:lnTo>
                  <a:pt x="445032" y="50455"/>
                </a:lnTo>
                <a:lnTo>
                  <a:pt x="454880" y="48484"/>
                </a:lnTo>
                <a:lnTo>
                  <a:pt x="462891" y="43097"/>
                </a:lnTo>
                <a:lnTo>
                  <a:pt x="468275" y="35082"/>
                </a:lnTo>
                <a:lnTo>
                  <a:pt x="470245" y="25227"/>
                </a:lnTo>
                <a:lnTo>
                  <a:pt x="468275" y="15373"/>
                </a:lnTo>
                <a:lnTo>
                  <a:pt x="462891" y="7358"/>
                </a:lnTo>
                <a:lnTo>
                  <a:pt x="454880" y="1970"/>
                </a:lnTo>
                <a:lnTo>
                  <a:pt x="445032" y="0"/>
                </a:lnTo>
                <a:close/>
              </a:path>
            </a:pathLst>
          </a:custGeom>
          <a:solidFill>
            <a:srgbClr val="F8CC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345428" y="891053"/>
            <a:ext cx="4848225" cy="4919980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755"/>
              </a:spcBef>
              <a:buClr>
                <a:srgbClr val="1F2F60"/>
              </a:buClr>
              <a:buFont typeface="Arial"/>
              <a:buChar char="•"/>
              <a:tabLst>
                <a:tab pos="354965" algn="l"/>
              </a:tabLst>
            </a:pPr>
            <a:r>
              <a:rPr sz="2800" dirty="0">
                <a:solidFill>
                  <a:srgbClr val="1F2F60"/>
                </a:solidFill>
                <a:latin typeface="Georgia"/>
                <a:cs typeface="Georgia"/>
              </a:rPr>
              <a:t>Site</a:t>
            </a:r>
            <a:r>
              <a:rPr sz="2800" spc="-6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800" spc="-10" dirty="0">
                <a:solidFill>
                  <a:srgbClr val="1F2F60"/>
                </a:solidFill>
                <a:latin typeface="Georgia"/>
                <a:cs typeface="Georgia"/>
              </a:rPr>
              <a:t>Selection</a:t>
            </a:r>
            <a:endParaRPr sz="2800">
              <a:latin typeface="Georgia"/>
              <a:cs typeface="Georgia"/>
            </a:endParaRPr>
          </a:p>
          <a:p>
            <a:pPr marL="354965" indent="-342265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354965" algn="l"/>
              </a:tabLst>
            </a:pPr>
            <a:r>
              <a:rPr sz="2800" dirty="0">
                <a:solidFill>
                  <a:srgbClr val="1F2F60"/>
                </a:solidFill>
                <a:latin typeface="Georgia"/>
                <a:cs typeface="Georgia"/>
              </a:rPr>
              <a:t>Digital</a:t>
            </a:r>
            <a:r>
              <a:rPr sz="2800" spc="-8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800" dirty="0">
                <a:solidFill>
                  <a:srgbClr val="1F2F60"/>
                </a:solidFill>
                <a:latin typeface="Georgia"/>
                <a:cs typeface="Georgia"/>
              </a:rPr>
              <a:t>Media</a:t>
            </a:r>
            <a:r>
              <a:rPr sz="2800" spc="-8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800" dirty="0">
                <a:solidFill>
                  <a:srgbClr val="1F2F60"/>
                </a:solidFill>
                <a:latin typeface="Georgia"/>
                <a:cs typeface="Georgia"/>
              </a:rPr>
              <a:t>Gallery</a:t>
            </a:r>
            <a:r>
              <a:rPr sz="2800" spc="-10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800" spc="-10" dirty="0">
                <a:solidFill>
                  <a:srgbClr val="1F2F60"/>
                </a:solidFill>
                <a:latin typeface="Georgia"/>
                <a:cs typeface="Georgia"/>
              </a:rPr>
              <a:t>Access</a:t>
            </a:r>
            <a:endParaRPr sz="2800">
              <a:latin typeface="Georgia"/>
              <a:cs typeface="Georgia"/>
            </a:endParaRPr>
          </a:p>
          <a:p>
            <a:pPr marL="355600" marR="889000" indent="-342900">
              <a:lnSpc>
                <a:spcPts val="3020"/>
              </a:lnSpc>
              <a:spcBef>
                <a:spcPts val="1060"/>
              </a:spcBef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solidFill>
                  <a:srgbClr val="1F2F60"/>
                </a:solidFill>
                <a:latin typeface="Georgia"/>
                <a:cs typeface="Georgia"/>
              </a:rPr>
              <a:t>Save</a:t>
            </a:r>
            <a:r>
              <a:rPr sz="2800" spc="-8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800" dirty="0">
                <a:solidFill>
                  <a:srgbClr val="1F2F60"/>
                </a:solidFill>
                <a:latin typeface="Georgia"/>
                <a:cs typeface="Georgia"/>
              </a:rPr>
              <a:t>the</a:t>
            </a:r>
            <a:r>
              <a:rPr sz="2800" spc="-6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800" dirty="0">
                <a:solidFill>
                  <a:srgbClr val="1F2F60"/>
                </a:solidFill>
                <a:latin typeface="Georgia"/>
                <a:cs typeface="Georgia"/>
              </a:rPr>
              <a:t>Date</a:t>
            </a:r>
            <a:r>
              <a:rPr sz="2800" spc="-6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800" spc="-10" dirty="0">
                <a:solidFill>
                  <a:srgbClr val="1F2F60"/>
                </a:solidFill>
                <a:latin typeface="Georgia"/>
                <a:cs typeface="Georgia"/>
              </a:rPr>
              <a:t>Postcard Mailers</a:t>
            </a:r>
            <a:endParaRPr sz="2800">
              <a:latin typeface="Georgia"/>
              <a:cs typeface="Georgia"/>
            </a:endParaRPr>
          </a:p>
          <a:p>
            <a:pPr marL="355600" marR="338455" indent="-342900">
              <a:lnSpc>
                <a:spcPct val="90500"/>
              </a:lnSpc>
              <a:spcBef>
                <a:spcPts val="940"/>
              </a:spcBef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solidFill>
                  <a:srgbClr val="1F2F60"/>
                </a:solidFill>
                <a:latin typeface="Georgia"/>
                <a:cs typeface="Georgia"/>
              </a:rPr>
              <a:t>Local</a:t>
            </a:r>
            <a:r>
              <a:rPr sz="2800" spc="-8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800" spc="-10" dirty="0">
                <a:solidFill>
                  <a:srgbClr val="1F2F60"/>
                </a:solidFill>
                <a:latin typeface="Georgia"/>
                <a:cs typeface="Georgia"/>
              </a:rPr>
              <a:t>Vendor Recommendations;</a:t>
            </a:r>
            <a:r>
              <a:rPr sz="2800" spc="-6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spc="-20" dirty="0">
                <a:solidFill>
                  <a:srgbClr val="1F2F60"/>
                </a:solidFill>
                <a:latin typeface="Georgia"/>
                <a:cs typeface="Georgia"/>
              </a:rPr>
              <a:t>DMC, </a:t>
            </a:r>
            <a:r>
              <a:rPr sz="2000" dirty="0">
                <a:solidFill>
                  <a:srgbClr val="1F2F60"/>
                </a:solidFill>
                <a:latin typeface="Georgia"/>
                <a:cs typeface="Georgia"/>
              </a:rPr>
              <a:t>Transportation,</a:t>
            </a:r>
            <a:r>
              <a:rPr sz="2000" spc="-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spc="-10" dirty="0">
                <a:solidFill>
                  <a:srgbClr val="1F2F60"/>
                </a:solidFill>
                <a:latin typeface="Georgia"/>
                <a:cs typeface="Georgia"/>
              </a:rPr>
              <a:t>Off-</a:t>
            </a:r>
            <a:r>
              <a:rPr sz="2000" dirty="0">
                <a:solidFill>
                  <a:srgbClr val="1F2F60"/>
                </a:solidFill>
                <a:latin typeface="Georgia"/>
                <a:cs typeface="Georgia"/>
              </a:rPr>
              <a:t>Site</a:t>
            </a:r>
            <a:r>
              <a:rPr sz="2000" spc="-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1F2F60"/>
                </a:solidFill>
                <a:latin typeface="Georgia"/>
                <a:cs typeface="Georgia"/>
              </a:rPr>
              <a:t>Venues,</a:t>
            </a:r>
            <a:r>
              <a:rPr sz="2000" spc="-3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spc="-25" dirty="0">
                <a:solidFill>
                  <a:srgbClr val="1F2F60"/>
                </a:solidFill>
                <a:latin typeface="Georgia"/>
                <a:cs typeface="Georgia"/>
              </a:rPr>
              <a:t>and </a:t>
            </a:r>
            <a:r>
              <a:rPr sz="2000" spc="-10" dirty="0">
                <a:solidFill>
                  <a:srgbClr val="1F2F60"/>
                </a:solidFill>
                <a:latin typeface="Georgia"/>
                <a:cs typeface="Georgia"/>
              </a:rPr>
              <a:t>more!</a:t>
            </a:r>
            <a:endParaRPr sz="2000">
              <a:latin typeface="Georgia"/>
              <a:cs typeface="Georgia"/>
            </a:endParaRPr>
          </a:p>
          <a:p>
            <a:pPr marL="354965" indent="-342265">
              <a:lnSpc>
                <a:spcPct val="100000"/>
              </a:lnSpc>
              <a:spcBef>
                <a:spcPts val="640"/>
              </a:spcBef>
              <a:buFont typeface="Arial"/>
              <a:buChar char="•"/>
              <a:tabLst>
                <a:tab pos="354965" algn="l"/>
              </a:tabLst>
            </a:pPr>
            <a:r>
              <a:rPr sz="2800" dirty="0">
                <a:solidFill>
                  <a:srgbClr val="1F2F60"/>
                </a:solidFill>
                <a:latin typeface="Georgia"/>
                <a:cs typeface="Georgia"/>
              </a:rPr>
              <a:t>Welcome</a:t>
            </a:r>
            <a:r>
              <a:rPr sz="2800" spc="-10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800" dirty="0">
                <a:solidFill>
                  <a:srgbClr val="1F2F60"/>
                </a:solidFill>
                <a:latin typeface="Georgia"/>
                <a:cs typeface="Georgia"/>
              </a:rPr>
              <a:t>Marquee</a:t>
            </a:r>
            <a:r>
              <a:rPr sz="2800" spc="-8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800" dirty="0">
                <a:solidFill>
                  <a:srgbClr val="1F2F60"/>
                </a:solidFill>
                <a:latin typeface="Georgia"/>
                <a:cs typeface="Georgia"/>
              </a:rPr>
              <a:t>at</a:t>
            </a:r>
            <a:r>
              <a:rPr sz="2800" spc="-114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800" spc="-25" dirty="0">
                <a:solidFill>
                  <a:srgbClr val="1F2F60"/>
                </a:solidFill>
                <a:latin typeface="Georgia"/>
                <a:cs typeface="Georgia"/>
              </a:rPr>
              <a:t>TPA</a:t>
            </a:r>
            <a:endParaRPr sz="2800">
              <a:latin typeface="Georgia"/>
              <a:cs typeface="Georgia"/>
            </a:endParaRPr>
          </a:p>
          <a:p>
            <a:pPr marL="354965" indent="-34226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</a:tabLst>
            </a:pPr>
            <a:r>
              <a:rPr sz="2800" dirty="0">
                <a:solidFill>
                  <a:srgbClr val="1F2F60"/>
                </a:solidFill>
                <a:latin typeface="Georgia"/>
                <a:cs typeface="Georgia"/>
              </a:rPr>
              <a:t>Bags</a:t>
            </a:r>
            <a:r>
              <a:rPr sz="2800" spc="-4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800" dirty="0">
                <a:solidFill>
                  <a:srgbClr val="1F2F60"/>
                </a:solidFill>
                <a:latin typeface="Georgia"/>
                <a:cs typeface="Georgia"/>
              </a:rPr>
              <a:t>&amp;</a:t>
            </a:r>
            <a:r>
              <a:rPr sz="2800" spc="-5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800" spc="-10" dirty="0">
                <a:solidFill>
                  <a:srgbClr val="1F2F60"/>
                </a:solidFill>
                <a:latin typeface="Georgia"/>
                <a:cs typeface="Georgia"/>
              </a:rPr>
              <a:t>Brochures</a:t>
            </a:r>
            <a:endParaRPr sz="2800">
              <a:latin typeface="Georgia"/>
              <a:cs typeface="Georgia"/>
            </a:endParaRPr>
          </a:p>
          <a:p>
            <a:pPr marL="354965" indent="-342265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354965" algn="l"/>
              </a:tabLst>
            </a:pPr>
            <a:r>
              <a:rPr sz="2800" dirty="0">
                <a:solidFill>
                  <a:srgbClr val="1F2F60"/>
                </a:solidFill>
                <a:latin typeface="Georgia"/>
                <a:cs typeface="Georgia"/>
              </a:rPr>
              <a:t>Social</a:t>
            </a:r>
            <a:r>
              <a:rPr sz="2800" spc="-7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800" dirty="0">
                <a:solidFill>
                  <a:srgbClr val="1F2F60"/>
                </a:solidFill>
                <a:latin typeface="Georgia"/>
                <a:cs typeface="Georgia"/>
              </a:rPr>
              <a:t>Media</a:t>
            </a:r>
            <a:r>
              <a:rPr sz="2800" spc="-8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800" spc="-10" dirty="0">
                <a:solidFill>
                  <a:srgbClr val="1F2F60"/>
                </a:solidFill>
                <a:latin typeface="Georgia"/>
                <a:cs typeface="Georgia"/>
              </a:rPr>
              <a:t>Shoutouts</a:t>
            </a:r>
            <a:endParaRPr sz="2800">
              <a:latin typeface="Georgia"/>
              <a:cs typeface="Georg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92886" y="3205352"/>
            <a:ext cx="4911090" cy="1917064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 marR="1189355">
              <a:lnSpc>
                <a:spcPts val="4320"/>
              </a:lnSpc>
              <a:spcBef>
                <a:spcPts val="640"/>
              </a:spcBef>
            </a:pPr>
            <a:r>
              <a:rPr sz="4000" b="1" spc="-35" dirty="0">
                <a:solidFill>
                  <a:srgbClr val="1F2F60"/>
                </a:solidFill>
                <a:latin typeface="Georgia"/>
                <a:cs typeface="Georgia"/>
              </a:rPr>
              <a:t>C</a:t>
            </a:r>
            <a:r>
              <a:rPr sz="4000" b="1" spc="-4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4000" b="1" spc="-35" dirty="0">
                <a:solidFill>
                  <a:srgbClr val="1F2F60"/>
                </a:solidFill>
                <a:latin typeface="Georgia"/>
                <a:cs typeface="Georgia"/>
              </a:rPr>
              <a:t>o</a:t>
            </a:r>
            <a:r>
              <a:rPr sz="4000" b="1" spc="-409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4000" b="1" spc="-35" dirty="0">
                <a:solidFill>
                  <a:srgbClr val="1F2F60"/>
                </a:solidFill>
                <a:latin typeface="Georgia"/>
                <a:cs typeface="Georgia"/>
              </a:rPr>
              <a:t>n</a:t>
            </a:r>
            <a:r>
              <a:rPr sz="4000" b="1" spc="-4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4000" b="1" spc="-30" dirty="0">
                <a:solidFill>
                  <a:srgbClr val="1F2F60"/>
                </a:solidFill>
                <a:latin typeface="Georgia"/>
                <a:cs typeface="Georgia"/>
              </a:rPr>
              <a:t>v</a:t>
            </a:r>
            <a:r>
              <a:rPr sz="4000" b="1" spc="-409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4000" b="1" spc="-30" dirty="0">
                <a:solidFill>
                  <a:srgbClr val="1F2F60"/>
                </a:solidFill>
                <a:latin typeface="Georgia"/>
                <a:cs typeface="Georgia"/>
              </a:rPr>
              <a:t>e</a:t>
            </a:r>
            <a:r>
              <a:rPr sz="4000" b="1" spc="-4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4000" b="1" spc="-35" dirty="0">
                <a:solidFill>
                  <a:srgbClr val="1F2F60"/>
                </a:solidFill>
                <a:latin typeface="Georgia"/>
                <a:cs typeface="Georgia"/>
              </a:rPr>
              <a:t>n</a:t>
            </a:r>
            <a:r>
              <a:rPr sz="4000" b="1" spc="-409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4000" b="1" spc="-25" dirty="0">
                <a:solidFill>
                  <a:srgbClr val="1F2F60"/>
                </a:solidFill>
                <a:latin typeface="Georgia"/>
                <a:cs typeface="Georgia"/>
              </a:rPr>
              <a:t>t</a:t>
            </a:r>
            <a:r>
              <a:rPr sz="4000" b="1" spc="-4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4000" b="1" spc="-20" dirty="0">
                <a:solidFill>
                  <a:srgbClr val="1F2F60"/>
                </a:solidFill>
                <a:latin typeface="Georgia"/>
                <a:cs typeface="Georgia"/>
              </a:rPr>
              <a:t>i</a:t>
            </a:r>
            <a:r>
              <a:rPr sz="4000" b="1" spc="-40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4000" b="1" spc="-35" dirty="0">
                <a:solidFill>
                  <a:srgbClr val="1F2F60"/>
                </a:solidFill>
                <a:latin typeface="Georgia"/>
                <a:cs typeface="Georgia"/>
              </a:rPr>
              <a:t>o</a:t>
            </a:r>
            <a:r>
              <a:rPr sz="4000" b="1" spc="-4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4000" b="1" spc="-50" dirty="0">
                <a:solidFill>
                  <a:srgbClr val="1F2F60"/>
                </a:solidFill>
                <a:latin typeface="Georgia"/>
                <a:cs typeface="Georgia"/>
              </a:rPr>
              <a:t>n </a:t>
            </a:r>
            <a:r>
              <a:rPr sz="4000" b="1" spc="-35" dirty="0">
                <a:solidFill>
                  <a:srgbClr val="1F2F60"/>
                </a:solidFill>
                <a:latin typeface="Georgia"/>
                <a:cs typeface="Georgia"/>
              </a:rPr>
              <a:t>S</a:t>
            </a:r>
            <a:r>
              <a:rPr sz="4000" b="1" spc="-4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4000" b="1" spc="-30" dirty="0">
                <a:solidFill>
                  <a:srgbClr val="1F2F60"/>
                </a:solidFill>
                <a:latin typeface="Georgia"/>
                <a:cs typeface="Georgia"/>
              </a:rPr>
              <a:t>e</a:t>
            </a:r>
            <a:r>
              <a:rPr sz="4000" b="1" spc="-4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4000" b="1" spc="-30" dirty="0">
                <a:solidFill>
                  <a:srgbClr val="1F2F60"/>
                </a:solidFill>
                <a:latin typeface="Georgia"/>
                <a:cs typeface="Georgia"/>
              </a:rPr>
              <a:t>r</a:t>
            </a:r>
            <a:r>
              <a:rPr sz="4000" b="1" spc="-4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4000" b="1" spc="-30" dirty="0">
                <a:solidFill>
                  <a:srgbClr val="1F2F60"/>
                </a:solidFill>
                <a:latin typeface="Georgia"/>
                <a:cs typeface="Georgia"/>
              </a:rPr>
              <a:t>v</a:t>
            </a:r>
            <a:r>
              <a:rPr sz="4000" b="1" spc="-409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4000" b="1" spc="-20" dirty="0">
                <a:solidFill>
                  <a:srgbClr val="1F2F60"/>
                </a:solidFill>
                <a:latin typeface="Georgia"/>
                <a:cs typeface="Georgia"/>
              </a:rPr>
              <a:t>i</a:t>
            </a:r>
            <a:r>
              <a:rPr sz="4000" b="1" spc="-409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4000" b="1" spc="-30" dirty="0">
                <a:solidFill>
                  <a:srgbClr val="1F2F60"/>
                </a:solidFill>
                <a:latin typeface="Georgia"/>
                <a:cs typeface="Georgia"/>
              </a:rPr>
              <a:t>c</a:t>
            </a:r>
            <a:r>
              <a:rPr sz="4000" b="1" spc="-409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4000" b="1" spc="-30" dirty="0">
                <a:solidFill>
                  <a:srgbClr val="1F2F60"/>
                </a:solidFill>
                <a:latin typeface="Georgia"/>
                <a:cs typeface="Georgia"/>
              </a:rPr>
              <a:t>e</a:t>
            </a:r>
            <a:r>
              <a:rPr sz="4000" b="1" spc="-4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4000" b="1" spc="-50" dirty="0">
                <a:solidFill>
                  <a:srgbClr val="1F2F60"/>
                </a:solidFill>
                <a:latin typeface="Georgia"/>
                <a:cs typeface="Georgia"/>
              </a:rPr>
              <a:t>s</a:t>
            </a:r>
            <a:endParaRPr sz="4000">
              <a:latin typeface="Georgia"/>
              <a:cs typeface="Georgia"/>
            </a:endParaRPr>
          </a:p>
          <a:p>
            <a:pPr marL="407034" indent="-342900">
              <a:lnSpc>
                <a:spcPct val="100000"/>
              </a:lnSpc>
              <a:spcBef>
                <a:spcPts val="3075"/>
              </a:spcBef>
              <a:buFont typeface="Arial"/>
              <a:buChar char="•"/>
              <a:tabLst>
                <a:tab pos="407034" algn="l"/>
              </a:tabLst>
            </a:pPr>
            <a:r>
              <a:rPr sz="2200" u="sng" spc="-10" dirty="0">
                <a:solidFill>
                  <a:srgbClr val="1F2F60"/>
                </a:solidFill>
                <a:uFill>
                  <a:solidFill>
                    <a:srgbClr val="1F2F60"/>
                  </a:solidFill>
                </a:uFill>
                <a:latin typeface="Georgia"/>
                <a:cs typeface="Georgia"/>
              </a:rPr>
              <a:t>Complimentary</a:t>
            </a:r>
            <a:r>
              <a:rPr sz="2200" spc="-5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dirty="0">
                <a:solidFill>
                  <a:srgbClr val="1F2F60"/>
                </a:solidFill>
                <a:latin typeface="Georgia"/>
                <a:cs typeface="Georgia"/>
              </a:rPr>
              <a:t>convention</a:t>
            </a:r>
            <a:r>
              <a:rPr sz="2200" spc="-8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200" spc="-10" dirty="0">
                <a:solidFill>
                  <a:srgbClr val="1F2F60"/>
                </a:solidFill>
                <a:latin typeface="Georgia"/>
                <a:cs typeface="Georgia"/>
              </a:rPr>
              <a:t>services.</a:t>
            </a:r>
            <a:endParaRPr sz="2200">
              <a:latin typeface="Georgia"/>
              <a:cs typeface="Georgi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91684" y="582168"/>
            <a:ext cx="957072" cy="140207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17575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47569" y="627964"/>
            <a:ext cx="692150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856354" algn="l"/>
              </a:tabLst>
            </a:pPr>
            <a:r>
              <a:rPr dirty="0"/>
              <a:t>R</a:t>
            </a:r>
            <a:r>
              <a:rPr spc="-520" dirty="0"/>
              <a:t> </a:t>
            </a:r>
            <a:r>
              <a:rPr dirty="0"/>
              <a:t>e</a:t>
            </a:r>
            <a:r>
              <a:rPr spc="-525" dirty="0"/>
              <a:t> </a:t>
            </a:r>
            <a:r>
              <a:rPr dirty="0"/>
              <a:t>t</a:t>
            </a:r>
            <a:r>
              <a:rPr spc="-520" dirty="0"/>
              <a:t> </a:t>
            </a:r>
            <a:r>
              <a:rPr dirty="0"/>
              <a:t>u</a:t>
            </a:r>
            <a:r>
              <a:rPr spc="-530" dirty="0"/>
              <a:t> </a:t>
            </a:r>
            <a:r>
              <a:rPr dirty="0"/>
              <a:t>r</a:t>
            </a:r>
            <a:r>
              <a:rPr spc="-525" dirty="0"/>
              <a:t> </a:t>
            </a:r>
            <a:r>
              <a:rPr dirty="0"/>
              <a:t>n</a:t>
            </a:r>
            <a:r>
              <a:rPr spc="-530" dirty="0"/>
              <a:t> </a:t>
            </a:r>
            <a:r>
              <a:rPr dirty="0"/>
              <a:t>i</a:t>
            </a:r>
            <a:r>
              <a:rPr spc="-525" dirty="0"/>
              <a:t> </a:t>
            </a:r>
            <a:r>
              <a:rPr dirty="0"/>
              <a:t>n</a:t>
            </a:r>
            <a:r>
              <a:rPr spc="-530" dirty="0"/>
              <a:t> </a:t>
            </a:r>
            <a:r>
              <a:rPr spc="-50" dirty="0"/>
              <a:t>g</a:t>
            </a:r>
            <a:r>
              <a:rPr dirty="0"/>
              <a:t>	P</a:t>
            </a:r>
            <a:r>
              <a:rPr spc="-530" dirty="0"/>
              <a:t> </a:t>
            </a:r>
            <a:r>
              <a:rPr dirty="0"/>
              <a:t>a</a:t>
            </a:r>
            <a:r>
              <a:rPr spc="-520" dirty="0"/>
              <a:t> </a:t>
            </a:r>
            <a:r>
              <a:rPr dirty="0"/>
              <a:t>r</a:t>
            </a:r>
            <a:r>
              <a:rPr spc="-525" dirty="0"/>
              <a:t> </a:t>
            </a:r>
            <a:r>
              <a:rPr dirty="0"/>
              <a:t>t</a:t>
            </a:r>
            <a:r>
              <a:rPr spc="-520" dirty="0"/>
              <a:t> </a:t>
            </a:r>
            <a:r>
              <a:rPr dirty="0"/>
              <a:t>n</a:t>
            </a:r>
            <a:r>
              <a:rPr spc="-530" dirty="0"/>
              <a:t> </a:t>
            </a:r>
            <a:r>
              <a:rPr dirty="0"/>
              <a:t>e</a:t>
            </a:r>
            <a:r>
              <a:rPr spc="-525" dirty="0"/>
              <a:t> </a:t>
            </a:r>
            <a:r>
              <a:rPr dirty="0"/>
              <a:t>r</a:t>
            </a:r>
            <a:r>
              <a:rPr spc="-525" dirty="0"/>
              <a:t> </a:t>
            </a:r>
            <a:r>
              <a:rPr spc="-50" dirty="0"/>
              <a:t>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553461" y="5274361"/>
            <a:ext cx="4318000" cy="137922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783590" marR="774700" algn="ctr">
              <a:lnSpc>
                <a:spcPts val="2590"/>
              </a:lnSpc>
              <a:spcBef>
                <a:spcPts val="425"/>
              </a:spcBef>
            </a:pPr>
            <a:r>
              <a:rPr sz="2400" dirty="0">
                <a:solidFill>
                  <a:srgbClr val="1F2F60"/>
                </a:solidFill>
                <a:latin typeface="Georgia"/>
                <a:cs typeface="Georgia"/>
              </a:rPr>
              <a:t>Continue</a:t>
            </a:r>
            <a:r>
              <a:rPr sz="2400" spc="-6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400" spc="-20" dirty="0">
                <a:solidFill>
                  <a:srgbClr val="1F2F60"/>
                </a:solidFill>
                <a:latin typeface="Georgia"/>
                <a:cs typeface="Georgia"/>
              </a:rPr>
              <a:t>with </a:t>
            </a:r>
            <a:r>
              <a:rPr sz="2400" dirty="0">
                <a:solidFill>
                  <a:srgbClr val="1F2F60"/>
                </a:solidFill>
                <a:latin typeface="Georgia"/>
                <a:cs typeface="Georgia"/>
              </a:rPr>
              <a:t>integrated</a:t>
            </a:r>
            <a:r>
              <a:rPr sz="2400" spc="-6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400" spc="-10" dirty="0">
                <a:solidFill>
                  <a:srgbClr val="1F2F60"/>
                </a:solidFill>
                <a:latin typeface="Georgia"/>
                <a:cs typeface="Georgia"/>
              </a:rPr>
              <a:t>programs</a:t>
            </a:r>
            <a:endParaRPr sz="2400">
              <a:latin typeface="Georgia"/>
              <a:cs typeface="Georgia"/>
            </a:endParaRPr>
          </a:p>
          <a:p>
            <a:pPr marL="12065" marR="5080" algn="ctr">
              <a:lnSpc>
                <a:spcPts val="2590"/>
              </a:lnSpc>
              <a:spcBef>
                <a:spcPts val="5"/>
              </a:spcBef>
            </a:pPr>
            <a:r>
              <a:rPr sz="2400" dirty="0">
                <a:solidFill>
                  <a:srgbClr val="1F2F60"/>
                </a:solidFill>
                <a:latin typeface="Georgia"/>
                <a:cs typeface="Georgia"/>
              </a:rPr>
              <a:t>focusing</a:t>
            </a:r>
            <a:r>
              <a:rPr sz="2400" spc="-3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400" dirty="0">
                <a:solidFill>
                  <a:srgbClr val="1F2F60"/>
                </a:solidFill>
                <a:latin typeface="Georgia"/>
                <a:cs typeface="Georgia"/>
              </a:rPr>
              <a:t>on</a:t>
            </a:r>
            <a:r>
              <a:rPr sz="2400" spc="-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400" spc="-10" dirty="0">
                <a:solidFill>
                  <a:srgbClr val="1F2F60"/>
                </a:solidFill>
                <a:latin typeface="Georgia"/>
                <a:cs typeface="Georgia"/>
              </a:rPr>
              <a:t>corporate/incentive </a:t>
            </a:r>
            <a:r>
              <a:rPr sz="2400" dirty="0">
                <a:solidFill>
                  <a:srgbClr val="1F2F60"/>
                </a:solidFill>
                <a:latin typeface="Georgia"/>
                <a:cs typeface="Georgia"/>
              </a:rPr>
              <a:t>and</a:t>
            </a:r>
            <a:r>
              <a:rPr sz="2400" spc="-4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400" dirty="0">
                <a:solidFill>
                  <a:srgbClr val="1F2F60"/>
                </a:solidFill>
                <a:latin typeface="Georgia"/>
                <a:cs typeface="Georgia"/>
              </a:rPr>
              <a:t>association</a:t>
            </a:r>
            <a:r>
              <a:rPr sz="2400" spc="-10" dirty="0">
                <a:solidFill>
                  <a:srgbClr val="1F2F60"/>
                </a:solidFill>
                <a:latin typeface="Georgia"/>
                <a:cs typeface="Georgia"/>
              </a:rPr>
              <a:t> planners.</a:t>
            </a:r>
            <a:endParaRPr sz="2400">
              <a:latin typeface="Georgia"/>
              <a:cs typeface="Georgi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22605" y="1237488"/>
            <a:ext cx="9482455" cy="5354320"/>
            <a:chOff x="522605" y="1237488"/>
            <a:chExt cx="9482455" cy="535432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28132" y="2263165"/>
              <a:ext cx="4376927" cy="43281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22822" y="2458593"/>
              <a:ext cx="3808094" cy="375856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75759" y="1484337"/>
              <a:ext cx="3802253" cy="415899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70832" y="1679067"/>
              <a:ext cx="3231984" cy="358985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34412" y="1237488"/>
              <a:ext cx="3688079" cy="406006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29420" y="1433499"/>
              <a:ext cx="3119056" cy="348876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2605" y="2238006"/>
              <a:ext cx="3609593" cy="3739769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9774428" y="2779775"/>
            <a:ext cx="2223135" cy="2495550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80"/>
              </a:spcBef>
            </a:pPr>
            <a:r>
              <a:rPr sz="1800" dirty="0">
                <a:solidFill>
                  <a:srgbClr val="1F2F60"/>
                </a:solidFill>
                <a:latin typeface="Georgia"/>
                <a:cs typeface="Georgia"/>
              </a:rPr>
              <a:t>Also</a:t>
            </a:r>
            <a:r>
              <a:rPr sz="1800" spc="-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1800" spc="-10" dirty="0">
                <a:solidFill>
                  <a:srgbClr val="1F2F60"/>
                </a:solidFill>
                <a:latin typeface="Georgia"/>
                <a:cs typeface="Georgia"/>
              </a:rPr>
              <a:t>includes:</a:t>
            </a:r>
            <a:endParaRPr sz="18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085"/>
              </a:spcBef>
            </a:pPr>
            <a:r>
              <a:rPr sz="1800" dirty="0">
                <a:solidFill>
                  <a:srgbClr val="1F2F60"/>
                </a:solidFill>
                <a:latin typeface="Georgia"/>
                <a:cs typeface="Georgia"/>
              </a:rPr>
              <a:t>-</a:t>
            </a:r>
            <a:r>
              <a:rPr sz="1800" spc="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1800" spc="-10" dirty="0">
                <a:solidFill>
                  <a:srgbClr val="1F2F60"/>
                </a:solidFill>
                <a:latin typeface="Georgia"/>
                <a:cs typeface="Georgia"/>
              </a:rPr>
              <a:t>Advertorials</a:t>
            </a:r>
            <a:endParaRPr sz="18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800" dirty="0">
                <a:solidFill>
                  <a:srgbClr val="1F2F60"/>
                </a:solidFill>
                <a:latin typeface="Georgia"/>
                <a:cs typeface="Georgia"/>
              </a:rPr>
              <a:t>-</a:t>
            </a:r>
            <a:r>
              <a:rPr sz="1800" spc="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1800" dirty="0">
                <a:solidFill>
                  <a:srgbClr val="1F2F60"/>
                </a:solidFill>
                <a:latin typeface="Georgia"/>
                <a:cs typeface="Georgia"/>
              </a:rPr>
              <a:t>Dedicated</a:t>
            </a:r>
            <a:r>
              <a:rPr sz="1800" spc="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1800" spc="-10" dirty="0">
                <a:solidFill>
                  <a:srgbClr val="1F2F60"/>
                </a:solidFill>
                <a:latin typeface="Georgia"/>
                <a:cs typeface="Georgia"/>
              </a:rPr>
              <a:t>eblasts</a:t>
            </a:r>
            <a:endParaRPr sz="18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800" dirty="0">
                <a:solidFill>
                  <a:srgbClr val="1F2F60"/>
                </a:solidFill>
                <a:latin typeface="Georgia"/>
                <a:cs typeface="Georgia"/>
              </a:rPr>
              <a:t>-</a:t>
            </a:r>
            <a:r>
              <a:rPr sz="1800" spc="-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1800" dirty="0">
                <a:solidFill>
                  <a:srgbClr val="1F2F60"/>
                </a:solidFill>
                <a:latin typeface="Georgia"/>
                <a:cs typeface="Georgia"/>
              </a:rPr>
              <a:t>Inclusions</a:t>
            </a:r>
            <a:r>
              <a:rPr sz="1800" spc="-2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1800" dirty="0">
                <a:solidFill>
                  <a:srgbClr val="1F2F60"/>
                </a:solidFill>
                <a:latin typeface="Georgia"/>
                <a:cs typeface="Georgia"/>
              </a:rPr>
              <a:t>in</a:t>
            </a:r>
            <a:r>
              <a:rPr sz="1800" spc="-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1800" spc="-10" dirty="0">
                <a:solidFill>
                  <a:srgbClr val="1F2F60"/>
                </a:solidFill>
                <a:latin typeface="Georgia"/>
                <a:cs typeface="Georgia"/>
              </a:rPr>
              <a:t>emails</a:t>
            </a:r>
            <a:endParaRPr sz="18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800" dirty="0">
                <a:solidFill>
                  <a:srgbClr val="1F2F60"/>
                </a:solidFill>
                <a:latin typeface="Georgia"/>
                <a:cs typeface="Georgia"/>
              </a:rPr>
              <a:t>-</a:t>
            </a:r>
            <a:r>
              <a:rPr sz="1800" spc="-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1800" dirty="0">
                <a:solidFill>
                  <a:srgbClr val="1F2F60"/>
                </a:solidFill>
                <a:latin typeface="Georgia"/>
                <a:cs typeface="Georgia"/>
              </a:rPr>
              <a:t>Website</a:t>
            </a:r>
            <a:r>
              <a:rPr sz="1800" spc="-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1800" spc="-10" dirty="0">
                <a:solidFill>
                  <a:srgbClr val="1F2F60"/>
                </a:solidFill>
                <a:latin typeface="Georgia"/>
                <a:cs typeface="Georgia"/>
              </a:rPr>
              <a:t>placements</a:t>
            </a:r>
            <a:endParaRPr sz="18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800" dirty="0">
                <a:solidFill>
                  <a:srgbClr val="1F2F60"/>
                </a:solidFill>
                <a:latin typeface="Georgia"/>
                <a:cs typeface="Georgia"/>
              </a:rPr>
              <a:t>-</a:t>
            </a:r>
            <a:r>
              <a:rPr sz="1800" spc="-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1800" dirty="0">
                <a:solidFill>
                  <a:srgbClr val="1F2F60"/>
                </a:solidFill>
                <a:latin typeface="Georgia"/>
                <a:cs typeface="Georgia"/>
              </a:rPr>
              <a:t>Retargeting</a:t>
            </a:r>
            <a:r>
              <a:rPr sz="1800" spc="-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1800" spc="-10" dirty="0">
                <a:solidFill>
                  <a:srgbClr val="1F2F60"/>
                </a:solidFill>
                <a:latin typeface="Georgia"/>
                <a:cs typeface="Georgia"/>
              </a:rPr>
              <a:t>banners</a:t>
            </a:r>
            <a:endParaRPr sz="1800">
              <a:latin typeface="Georgia"/>
              <a:cs typeface="Georgia"/>
            </a:endParaRPr>
          </a:p>
        </p:txBody>
      </p:sp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526523" y="190500"/>
            <a:ext cx="2510028" cy="606551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9689718" y="336550"/>
            <a:ext cx="21831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1F2F60"/>
                </a:solidFill>
                <a:latin typeface="Georgia"/>
                <a:cs typeface="Georgia"/>
              </a:rPr>
              <a:t>Co-</a:t>
            </a:r>
            <a:r>
              <a:rPr sz="1800" dirty="0">
                <a:solidFill>
                  <a:srgbClr val="1F2F60"/>
                </a:solidFill>
                <a:latin typeface="Georgia"/>
                <a:cs typeface="Georgia"/>
              </a:rPr>
              <a:t>op</a:t>
            </a:r>
            <a:r>
              <a:rPr sz="1800" spc="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1800" spc="-10" dirty="0">
                <a:solidFill>
                  <a:srgbClr val="1F2F60"/>
                </a:solidFill>
                <a:latin typeface="Georgia"/>
                <a:cs typeface="Georgia"/>
              </a:rPr>
              <a:t>Opportunities!</a:t>
            </a:r>
            <a:endParaRPr sz="1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F2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" y="0"/>
            <a:ext cx="6254750" cy="6858000"/>
            <a:chOff x="2" y="0"/>
            <a:chExt cx="625475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" y="0"/>
              <a:ext cx="5707377" cy="68579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36463" y="0"/>
              <a:ext cx="1018032" cy="685799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929373" y="334771"/>
            <a:ext cx="38227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84475" algn="l"/>
              </a:tabLst>
            </a:pPr>
            <a:r>
              <a:rPr sz="3600" dirty="0">
                <a:solidFill>
                  <a:srgbClr val="F8D136"/>
                </a:solidFill>
              </a:rPr>
              <a:t>C</a:t>
            </a:r>
            <a:r>
              <a:rPr sz="3600" spc="-315" dirty="0">
                <a:solidFill>
                  <a:srgbClr val="F8D136"/>
                </a:solidFill>
              </a:rPr>
              <a:t> </a:t>
            </a:r>
            <a:r>
              <a:rPr sz="3600" dirty="0">
                <a:solidFill>
                  <a:srgbClr val="F8D136"/>
                </a:solidFill>
              </a:rPr>
              <a:t>O</a:t>
            </a:r>
            <a:r>
              <a:rPr sz="3600" spc="-320" dirty="0">
                <a:solidFill>
                  <a:srgbClr val="F8D136"/>
                </a:solidFill>
              </a:rPr>
              <a:t> </a:t>
            </a:r>
            <a:r>
              <a:rPr sz="3600" dirty="0">
                <a:solidFill>
                  <a:srgbClr val="F8D136"/>
                </a:solidFill>
              </a:rPr>
              <a:t>M</a:t>
            </a:r>
            <a:r>
              <a:rPr sz="3600" spc="-320" dirty="0">
                <a:solidFill>
                  <a:srgbClr val="F8D136"/>
                </a:solidFill>
              </a:rPr>
              <a:t> </a:t>
            </a:r>
            <a:r>
              <a:rPr sz="3600" dirty="0">
                <a:solidFill>
                  <a:srgbClr val="F8D136"/>
                </a:solidFill>
              </a:rPr>
              <a:t>I</a:t>
            </a:r>
            <a:r>
              <a:rPr sz="3600" spc="-320" dirty="0">
                <a:solidFill>
                  <a:srgbClr val="F8D136"/>
                </a:solidFill>
              </a:rPr>
              <a:t> </a:t>
            </a:r>
            <a:r>
              <a:rPr sz="3600" dirty="0">
                <a:solidFill>
                  <a:srgbClr val="F8D136"/>
                </a:solidFill>
              </a:rPr>
              <a:t>N</a:t>
            </a:r>
            <a:r>
              <a:rPr sz="3600" spc="-315" dirty="0">
                <a:solidFill>
                  <a:srgbClr val="F8D136"/>
                </a:solidFill>
              </a:rPr>
              <a:t> </a:t>
            </a:r>
            <a:r>
              <a:rPr sz="3600" spc="-50" dirty="0">
                <a:solidFill>
                  <a:srgbClr val="F8D136"/>
                </a:solidFill>
              </a:rPr>
              <a:t>G</a:t>
            </a:r>
            <a:r>
              <a:rPr sz="3600" dirty="0">
                <a:solidFill>
                  <a:srgbClr val="F8D136"/>
                </a:solidFill>
              </a:rPr>
              <a:t>	U</a:t>
            </a:r>
            <a:r>
              <a:rPr sz="3600" spc="-320" dirty="0">
                <a:solidFill>
                  <a:srgbClr val="F8D136"/>
                </a:solidFill>
              </a:rPr>
              <a:t> </a:t>
            </a:r>
            <a:r>
              <a:rPr sz="3600" dirty="0">
                <a:solidFill>
                  <a:srgbClr val="F8D136"/>
                </a:solidFill>
              </a:rPr>
              <a:t>P</a:t>
            </a:r>
            <a:r>
              <a:rPr sz="3600" spc="-325" dirty="0">
                <a:solidFill>
                  <a:srgbClr val="F8D136"/>
                </a:solidFill>
              </a:rPr>
              <a:t> </a:t>
            </a:r>
            <a:r>
              <a:rPr sz="3600" spc="-50" dirty="0">
                <a:solidFill>
                  <a:srgbClr val="F8D136"/>
                </a:solidFill>
              </a:rPr>
              <a:t>!</a:t>
            </a:r>
            <a:endParaRPr sz="3600"/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7490" indent="-224790">
              <a:lnSpc>
                <a:spcPct val="100000"/>
              </a:lnSpc>
              <a:spcBef>
                <a:spcPts val="95"/>
              </a:spcBef>
              <a:buChar char="•"/>
              <a:tabLst>
                <a:tab pos="237490" algn="l"/>
              </a:tabLst>
            </a:pPr>
            <a:r>
              <a:rPr dirty="0"/>
              <a:t>Holiday</a:t>
            </a:r>
            <a:r>
              <a:rPr spc="-114" dirty="0"/>
              <a:t> </a:t>
            </a:r>
            <a:r>
              <a:rPr dirty="0"/>
              <a:t>Showcase</a:t>
            </a:r>
            <a:r>
              <a:rPr spc="-130" dirty="0"/>
              <a:t> </a:t>
            </a:r>
            <a:r>
              <a:rPr spc="-15" dirty="0"/>
              <a:t>11/28-</a:t>
            </a:r>
            <a:r>
              <a:rPr spc="-25" dirty="0"/>
              <a:t>30</a:t>
            </a:r>
          </a:p>
          <a:p>
            <a:pPr marL="236854" indent="-224154">
              <a:lnSpc>
                <a:spcPct val="100000"/>
              </a:lnSpc>
              <a:spcBef>
                <a:spcPts val="2070"/>
              </a:spcBef>
              <a:buChar char="•"/>
              <a:tabLst>
                <a:tab pos="236854" algn="l"/>
              </a:tabLst>
            </a:pPr>
            <a:r>
              <a:rPr dirty="0"/>
              <a:t>NCBMP</a:t>
            </a:r>
            <a:r>
              <a:rPr spc="-45" dirty="0"/>
              <a:t> </a:t>
            </a:r>
            <a:r>
              <a:rPr spc="-25" dirty="0"/>
              <a:t>12/5-</a:t>
            </a:r>
            <a:r>
              <a:rPr spc="-50" dirty="0"/>
              <a:t>9</a:t>
            </a:r>
          </a:p>
          <a:p>
            <a:pPr marL="237490" indent="-224790">
              <a:lnSpc>
                <a:spcPct val="100000"/>
              </a:lnSpc>
              <a:spcBef>
                <a:spcPts val="2685"/>
              </a:spcBef>
              <a:buChar char="•"/>
              <a:tabLst>
                <a:tab pos="237490" algn="l"/>
              </a:tabLst>
            </a:pPr>
            <a:r>
              <a:rPr dirty="0"/>
              <a:t>Smart</a:t>
            </a:r>
            <a:r>
              <a:rPr spc="-85" dirty="0"/>
              <a:t> </a:t>
            </a:r>
            <a:r>
              <a:rPr dirty="0"/>
              <a:t>Meetings</a:t>
            </a:r>
            <a:r>
              <a:rPr spc="-85" dirty="0"/>
              <a:t> </a:t>
            </a:r>
            <a:r>
              <a:rPr dirty="0"/>
              <a:t>Luxe</a:t>
            </a:r>
            <a:r>
              <a:rPr spc="-95" dirty="0"/>
              <a:t> </a:t>
            </a:r>
            <a:r>
              <a:rPr spc="-25" dirty="0"/>
              <a:t>12/10-13</a:t>
            </a:r>
          </a:p>
          <a:p>
            <a:pPr marL="323215" indent="-310515">
              <a:lnSpc>
                <a:spcPct val="100000"/>
              </a:lnSpc>
              <a:spcBef>
                <a:spcPts val="2680"/>
              </a:spcBef>
              <a:buChar char="•"/>
              <a:tabLst>
                <a:tab pos="323215" algn="l"/>
              </a:tabLst>
            </a:pPr>
            <a:r>
              <a:rPr dirty="0"/>
              <a:t>PCMA</a:t>
            </a:r>
            <a:r>
              <a:rPr spc="-60" dirty="0"/>
              <a:t> </a:t>
            </a:r>
            <a:r>
              <a:rPr dirty="0"/>
              <a:t>Client</a:t>
            </a:r>
            <a:r>
              <a:rPr spc="-75" dirty="0"/>
              <a:t> </a:t>
            </a:r>
            <a:r>
              <a:rPr dirty="0"/>
              <a:t>Spa</a:t>
            </a:r>
            <a:r>
              <a:rPr spc="-75" dirty="0"/>
              <a:t> </a:t>
            </a:r>
            <a:r>
              <a:rPr spc="-10" dirty="0"/>
              <a:t>Event,</a:t>
            </a:r>
          </a:p>
          <a:p>
            <a:pPr marR="277495" algn="ctr">
              <a:lnSpc>
                <a:spcPct val="100000"/>
              </a:lnSpc>
              <a:spcBef>
                <a:spcPts val="1270"/>
              </a:spcBef>
              <a:tabLst>
                <a:tab pos="759460" algn="l"/>
              </a:tabLst>
            </a:pPr>
            <a:r>
              <a:rPr spc="-25" dirty="0"/>
              <a:t>San</a:t>
            </a:r>
            <a:r>
              <a:rPr dirty="0"/>
              <a:t>	Diego–</a:t>
            </a:r>
            <a:r>
              <a:rPr spc="-70" dirty="0"/>
              <a:t> </a:t>
            </a:r>
            <a:r>
              <a:rPr spc="-25" dirty="0"/>
              <a:t>1/7-</a:t>
            </a:r>
            <a:r>
              <a:rPr spc="-10" dirty="0"/>
              <a:t>10/24</a:t>
            </a:r>
          </a:p>
          <a:p>
            <a:pPr marL="323215" indent="-310515">
              <a:lnSpc>
                <a:spcPct val="100000"/>
              </a:lnSpc>
              <a:spcBef>
                <a:spcPts val="2080"/>
              </a:spcBef>
              <a:buChar char="•"/>
              <a:tabLst>
                <a:tab pos="323215" algn="l"/>
              </a:tabLst>
            </a:pPr>
            <a:r>
              <a:rPr dirty="0"/>
              <a:t>Religious</a:t>
            </a:r>
            <a:r>
              <a:rPr spc="-135" dirty="0"/>
              <a:t> </a:t>
            </a:r>
            <a:r>
              <a:rPr spc="-10" dirty="0"/>
              <a:t>Conference</a:t>
            </a: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spc="-10" dirty="0"/>
              <a:t>Management</a:t>
            </a:r>
            <a:r>
              <a:rPr spc="-90" dirty="0"/>
              <a:t> </a:t>
            </a:r>
            <a:r>
              <a:rPr dirty="0"/>
              <a:t>Assoc.–</a:t>
            </a:r>
            <a:r>
              <a:rPr spc="-95" dirty="0"/>
              <a:t> </a:t>
            </a:r>
            <a:r>
              <a:rPr spc="-25" dirty="0"/>
              <a:t>1/8-</a:t>
            </a:r>
            <a:r>
              <a:rPr spc="-10" dirty="0"/>
              <a:t>12/24</a:t>
            </a: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70448" y="0"/>
            <a:ext cx="574624" cy="685799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17575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873496" y="1734286"/>
            <a:ext cx="3546475" cy="4156075"/>
            <a:chOff x="5873496" y="1734286"/>
            <a:chExt cx="3546475" cy="415607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73496" y="1734286"/>
              <a:ext cx="3546221" cy="415594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68949" y="1930019"/>
              <a:ext cx="2976232" cy="358482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92778" y="627964"/>
            <a:ext cx="479107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725930" algn="l"/>
              </a:tabLst>
            </a:pPr>
            <a:r>
              <a:rPr dirty="0"/>
              <a:t>N</a:t>
            </a:r>
            <a:r>
              <a:rPr spc="-525" dirty="0"/>
              <a:t> </a:t>
            </a:r>
            <a:r>
              <a:rPr dirty="0"/>
              <a:t>e</a:t>
            </a:r>
            <a:r>
              <a:rPr spc="-525" dirty="0"/>
              <a:t> </a:t>
            </a:r>
            <a:r>
              <a:rPr spc="-50" dirty="0"/>
              <a:t>w</a:t>
            </a:r>
            <a:r>
              <a:rPr dirty="0"/>
              <a:t>	P</a:t>
            </a:r>
            <a:r>
              <a:rPr spc="-540" dirty="0"/>
              <a:t> </a:t>
            </a:r>
            <a:r>
              <a:rPr dirty="0"/>
              <a:t>a</a:t>
            </a:r>
            <a:r>
              <a:rPr spc="-520" dirty="0"/>
              <a:t> </a:t>
            </a:r>
            <a:r>
              <a:rPr dirty="0"/>
              <a:t>r</a:t>
            </a:r>
            <a:r>
              <a:rPr spc="-525" dirty="0"/>
              <a:t> </a:t>
            </a:r>
            <a:r>
              <a:rPr dirty="0"/>
              <a:t>t</a:t>
            </a:r>
            <a:r>
              <a:rPr spc="-520" dirty="0"/>
              <a:t> </a:t>
            </a:r>
            <a:r>
              <a:rPr dirty="0"/>
              <a:t>n</a:t>
            </a:r>
            <a:r>
              <a:rPr spc="-530" dirty="0"/>
              <a:t> </a:t>
            </a:r>
            <a:r>
              <a:rPr dirty="0"/>
              <a:t>e</a:t>
            </a:r>
            <a:r>
              <a:rPr spc="-525" dirty="0"/>
              <a:t> </a:t>
            </a:r>
            <a:r>
              <a:rPr dirty="0"/>
              <a:t>r</a:t>
            </a:r>
            <a:r>
              <a:rPr spc="-525" dirty="0"/>
              <a:t> </a:t>
            </a:r>
            <a:r>
              <a:rPr spc="-50" dirty="0"/>
              <a:t>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991357" y="5267071"/>
            <a:ext cx="4847590" cy="137922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 indent="1680845">
              <a:lnSpc>
                <a:spcPts val="2590"/>
              </a:lnSpc>
              <a:spcBef>
                <a:spcPts val="425"/>
              </a:spcBef>
            </a:pPr>
            <a:r>
              <a:rPr sz="2400" spc="-10" dirty="0">
                <a:solidFill>
                  <a:srgbClr val="1F2F60"/>
                </a:solidFill>
                <a:latin typeface="Georgia"/>
                <a:cs typeface="Georgia"/>
              </a:rPr>
              <a:t>Expanding </a:t>
            </a:r>
            <a:r>
              <a:rPr sz="2400" dirty="0">
                <a:solidFill>
                  <a:srgbClr val="1F2F60"/>
                </a:solidFill>
                <a:latin typeface="Georgia"/>
                <a:cs typeface="Georgia"/>
              </a:rPr>
              <a:t>corporate/incentive</a:t>
            </a:r>
            <a:r>
              <a:rPr sz="2400" spc="-6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400" dirty="0">
                <a:solidFill>
                  <a:srgbClr val="1F2F60"/>
                </a:solidFill>
                <a:latin typeface="Georgia"/>
                <a:cs typeface="Georgia"/>
              </a:rPr>
              <a:t>and</a:t>
            </a:r>
            <a:r>
              <a:rPr sz="2400" spc="-4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400" spc="-10" dirty="0">
                <a:solidFill>
                  <a:srgbClr val="1F2F60"/>
                </a:solidFill>
                <a:latin typeface="Georgia"/>
                <a:cs typeface="Georgia"/>
              </a:rPr>
              <a:t>association</a:t>
            </a:r>
            <a:endParaRPr sz="2400">
              <a:latin typeface="Georgia"/>
              <a:cs typeface="Georgia"/>
            </a:endParaRPr>
          </a:p>
          <a:p>
            <a:pPr marL="742315" marR="732155" indent="13335">
              <a:lnSpc>
                <a:spcPts val="2590"/>
              </a:lnSpc>
              <a:spcBef>
                <a:spcPts val="5"/>
              </a:spcBef>
            </a:pPr>
            <a:r>
              <a:rPr sz="2400" dirty="0">
                <a:solidFill>
                  <a:srgbClr val="1F2F60"/>
                </a:solidFill>
                <a:latin typeface="Georgia"/>
                <a:cs typeface="Georgia"/>
              </a:rPr>
              <a:t>placements</a:t>
            </a:r>
            <a:r>
              <a:rPr sz="2400" spc="-4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400" dirty="0">
                <a:solidFill>
                  <a:srgbClr val="1F2F60"/>
                </a:solidFill>
                <a:latin typeface="Georgia"/>
                <a:cs typeface="Georgia"/>
              </a:rPr>
              <a:t>while</a:t>
            </a:r>
            <a:r>
              <a:rPr sz="2400" spc="-3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400" spc="-10" dirty="0">
                <a:solidFill>
                  <a:srgbClr val="1F2F60"/>
                </a:solidFill>
                <a:latin typeface="Georgia"/>
                <a:cs typeface="Georgia"/>
              </a:rPr>
              <a:t>adding </a:t>
            </a:r>
            <a:r>
              <a:rPr sz="2400" dirty="0">
                <a:solidFill>
                  <a:srgbClr val="1F2F60"/>
                </a:solidFill>
                <a:latin typeface="Georgia"/>
                <a:cs typeface="Georgia"/>
              </a:rPr>
              <a:t>new</a:t>
            </a:r>
            <a:r>
              <a:rPr sz="2400" spc="-2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400" dirty="0">
                <a:solidFill>
                  <a:srgbClr val="1F2F60"/>
                </a:solidFill>
                <a:latin typeface="Georgia"/>
                <a:cs typeface="Georgia"/>
              </a:rPr>
              <a:t>SMERF</a:t>
            </a:r>
            <a:r>
              <a:rPr sz="2400" spc="-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400" spc="-10" dirty="0">
                <a:solidFill>
                  <a:srgbClr val="1F2F60"/>
                </a:solidFill>
                <a:latin typeface="Georgia"/>
                <a:cs typeface="Georgia"/>
              </a:rPr>
              <a:t>placements.</a:t>
            </a:r>
            <a:endParaRPr sz="2400">
              <a:latin typeface="Georgia"/>
              <a:cs typeface="Georgi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58723" y="1566672"/>
            <a:ext cx="6166485" cy="4875530"/>
            <a:chOff x="458723" y="1566672"/>
            <a:chExt cx="6166485" cy="487553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63468" y="1566672"/>
              <a:ext cx="3261487" cy="377050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58540" y="1761744"/>
              <a:ext cx="2691384" cy="32003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8723" y="2129091"/>
              <a:ext cx="4038600" cy="431279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4303" y="2323719"/>
              <a:ext cx="3467734" cy="3744277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9600438" y="2294890"/>
            <a:ext cx="2279650" cy="2494915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80"/>
              </a:spcBef>
            </a:pPr>
            <a:r>
              <a:rPr sz="1800" dirty="0">
                <a:solidFill>
                  <a:srgbClr val="1F2F60"/>
                </a:solidFill>
                <a:latin typeface="Georgia"/>
                <a:cs typeface="Georgia"/>
              </a:rPr>
              <a:t>Also</a:t>
            </a:r>
            <a:r>
              <a:rPr sz="1800" spc="-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1800" spc="-10" dirty="0">
                <a:solidFill>
                  <a:srgbClr val="1F2F60"/>
                </a:solidFill>
                <a:latin typeface="Georgia"/>
                <a:cs typeface="Georgia"/>
              </a:rPr>
              <a:t>includes:</a:t>
            </a:r>
            <a:endParaRPr sz="1800">
              <a:latin typeface="Georgia"/>
              <a:cs typeface="Georgia"/>
            </a:endParaRPr>
          </a:p>
          <a:p>
            <a:pPr marL="153670" indent="-140970">
              <a:lnSpc>
                <a:spcPct val="100000"/>
              </a:lnSpc>
              <a:spcBef>
                <a:spcPts val="1080"/>
              </a:spcBef>
              <a:buChar char="-"/>
              <a:tabLst>
                <a:tab pos="153670" algn="l"/>
              </a:tabLst>
            </a:pPr>
            <a:r>
              <a:rPr sz="1800" spc="-10" dirty="0">
                <a:solidFill>
                  <a:srgbClr val="1F2F60"/>
                </a:solidFill>
                <a:latin typeface="Georgia"/>
                <a:cs typeface="Georgia"/>
              </a:rPr>
              <a:t>Advertorials</a:t>
            </a:r>
            <a:endParaRPr sz="1800">
              <a:latin typeface="Georgia"/>
              <a:cs typeface="Georgia"/>
            </a:endParaRPr>
          </a:p>
          <a:p>
            <a:pPr marL="153670" indent="-140970">
              <a:lnSpc>
                <a:spcPct val="100000"/>
              </a:lnSpc>
              <a:spcBef>
                <a:spcPts val="1080"/>
              </a:spcBef>
              <a:buChar char="-"/>
              <a:tabLst>
                <a:tab pos="153670" algn="l"/>
              </a:tabLst>
            </a:pPr>
            <a:r>
              <a:rPr sz="1800" dirty="0">
                <a:solidFill>
                  <a:srgbClr val="1F2F60"/>
                </a:solidFill>
                <a:latin typeface="Georgia"/>
                <a:cs typeface="Georgia"/>
              </a:rPr>
              <a:t>Dedicated</a:t>
            </a:r>
            <a:r>
              <a:rPr sz="1800" spc="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1800" spc="-10" dirty="0">
                <a:solidFill>
                  <a:srgbClr val="1F2F60"/>
                </a:solidFill>
                <a:latin typeface="Georgia"/>
                <a:cs typeface="Georgia"/>
              </a:rPr>
              <a:t>eblasts</a:t>
            </a:r>
            <a:endParaRPr sz="1800">
              <a:latin typeface="Georgia"/>
              <a:cs typeface="Georgia"/>
            </a:endParaRPr>
          </a:p>
          <a:p>
            <a:pPr marL="153670" indent="-140970">
              <a:lnSpc>
                <a:spcPct val="100000"/>
              </a:lnSpc>
              <a:spcBef>
                <a:spcPts val="1080"/>
              </a:spcBef>
              <a:buChar char="-"/>
              <a:tabLst>
                <a:tab pos="153670" algn="l"/>
              </a:tabLst>
            </a:pPr>
            <a:r>
              <a:rPr sz="1800" dirty="0">
                <a:solidFill>
                  <a:srgbClr val="1F2F60"/>
                </a:solidFill>
                <a:latin typeface="Georgia"/>
                <a:cs typeface="Georgia"/>
              </a:rPr>
              <a:t>Inclusions</a:t>
            </a:r>
            <a:r>
              <a:rPr sz="1800" spc="-3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1800" dirty="0">
                <a:solidFill>
                  <a:srgbClr val="1F2F60"/>
                </a:solidFill>
                <a:latin typeface="Georgia"/>
                <a:cs typeface="Georgia"/>
              </a:rPr>
              <a:t>in</a:t>
            </a:r>
            <a:r>
              <a:rPr sz="1800" spc="-3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1800" spc="-10" dirty="0">
                <a:solidFill>
                  <a:srgbClr val="1F2F60"/>
                </a:solidFill>
                <a:latin typeface="Georgia"/>
                <a:cs typeface="Georgia"/>
              </a:rPr>
              <a:t>emails</a:t>
            </a:r>
            <a:endParaRPr sz="1800">
              <a:latin typeface="Georgia"/>
              <a:cs typeface="Georgia"/>
            </a:endParaRPr>
          </a:p>
          <a:p>
            <a:pPr marL="153670" indent="-140970">
              <a:lnSpc>
                <a:spcPct val="100000"/>
              </a:lnSpc>
              <a:spcBef>
                <a:spcPts val="1080"/>
              </a:spcBef>
              <a:buChar char="-"/>
              <a:tabLst>
                <a:tab pos="153670" algn="l"/>
              </a:tabLst>
            </a:pPr>
            <a:r>
              <a:rPr sz="1800" dirty="0">
                <a:solidFill>
                  <a:srgbClr val="1F2F60"/>
                </a:solidFill>
                <a:latin typeface="Georgia"/>
                <a:cs typeface="Georgia"/>
              </a:rPr>
              <a:t>Website</a:t>
            </a:r>
            <a:r>
              <a:rPr sz="1800" spc="-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1800" spc="-10" dirty="0">
                <a:solidFill>
                  <a:srgbClr val="1F2F60"/>
                </a:solidFill>
                <a:latin typeface="Georgia"/>
                <a:cs typeface="Georgia"/>
              </a:rPr>
              <a:t>placements</a:t>
            </a:r>
            <a:endParaRPr sz="1800">
              <a:latin typeface="Georgia"/>
              <a:cs typeface="Georgia"/>
            </a:endParaRPr>
          </a:p>
          <a:p>
            <a:pPr marL="153670" indent="-140970">
              <a:lnSpc>
                <a:spcPct val="100000"/>
              </a:lnSpc>
              <a:spcBef>
                <a:spcPts val="1080"/>
              </a:spcBef>
              <a:buChar char="-"/>
              <a:tabLst>
                <a:tab pos="153670" algn="l"/>
              </a:tabLst>
            </a:pPr>
            <a:r>
              <a:rPr sz="1800" dirty="0">
                <a:solidFill>
                  <a:srgbClr val="1F2F60"/>
                </a:solidFill>
                <a:latin typeface="Georgia"/>
                <a:cs typeface="Georgia"/>
              </a:rPr>
              <a:t>Retargeting</a:t>
            </a:r>
            <a:r>
              <a:rPr sz="1800" spc="40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1800" spc="-10" dirty="0">
                <a:solidFill>
                  <a:srgbClr val="1F2F60"/>
                </a:solidFill>
                <a:latin typeface="Georgia"/>
                <a:cs typeface="Georgia"/>
              </a:rPr>
              <a:t>banners</a:t>
            </a:r>
            <a:endParaRPr sz="1800">
              <a:latin typeface="Georgia"/>
              <a:cs typeface="Georgia"/>
            </a:endParaRPr>
          </a:p>
        </p:txBody>
      </p:sp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381743" y="294131"/>
            <a:ext cx="2510028" cy="606552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9544939" y="439928"/>
            <a:ext cx="21831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1F2F60"/>
                </a:solidFill>
                <a:latin typeface="Georgia"/>
                <a:cs typeface="Georgia"/>
              </a:rPr>
              <a:t>Co-</a:t>
            </a:r>
            <a:r>
              <a:rPr sz="1800" dirty="0">
                <a:solidFill>
                  <a:srgbClr val="1F2F60"/>
                </a:solidFill>
                <a:latin typeface="Georgia"/>
                <a:cs typeface="Georgia"/>
              </a:rPr>
              <a:t>op</a:t>
            </a:r>
            <a:r>
              <a:rPr sz="1800" spc="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1800" spc="-10" dirty="0">
                <a:solidFill>
                  <a:srgbClr val="1F2F60"/>
                </a:solidFill>
                <a:latin typeface="Georgia"/>
                <a:cs typeface="Georgia"/>
              </a:rPr>
              <a:t>Opportunities!</a:t>
            </a:r>
            <a:endParaRPr sz="1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5487" y="0"/>
            <a:ext cx="5449824" cy="685799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00800" y="24383"/>
            <a:ext cx="5315711" cy="683361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5008" y="1452372"/>
            <a:ext cx="5085588" cy="343204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62828" y="0"/>
            <a:ext cx="5715000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19855" y="192023"/>
            <a:ext cx="5361432" cy="64846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30145" y="5067045"/>
            <a:ext cx="20955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1F5F"/>
                </a:solidFill>
                <a:latin typeface="Georgia"/>
                <a:cs typeface="Georgia"/>
              </a:rPr>
              <a:t>Tina</a:t>
            </a:r>
            <a:r>
              <a:rPr sz="1200" b="1" spc="-25" dirty="0">
                <a:solidFill>
                  <a:srgbClr val="001F5F"/>
                </a:solidFill>
                <a:latin typeface="Georgia"/>
                <a:cs typeface="Georgia"/>
              </a:rPr>
              <a:t> </a:t>
            </a:r>
            <a:r>
              <a:rPr sz="1200" b="1" spc="-10" dirty="0">
                <a:solidFill>
                  <a:srgbClr val="001F5F"/>
                </a:solidFill>
                <a:latin typeface="Georgia"/>
                <a:cs typeface="Georgia"/>
              </a:rPr>
              <a:t>Berrien</a:t>
            </a:r>
            <a:endParaRPr sz="12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001F5F"/>
                </a:solidFill>
                <a:latin typeface="Georgia"/>
                <a:cs typeface="Georgia"/>
              </a:rPr>
              <a:t>Sales</a:t>
            </a:r>
            <a:r>
              <a:rPr sz="1200" b="1" spc="-20" dirty="0">
                <a:solidFill>
                  <a:srgbClr val="001F5F"/>
                </a:solidFill>
                <a:latin typeface="Georgia"/>
                <a:cs typeface="Georgia"/>
              </a:rPr>
              <a:t> </a:t>
            </a:r>
            <a:r>
              <a:rPr sz="1200" b="1" dirty="0">
                <a:solidFill>
                  <a:srgbClr val="001F5F"/>
                </a:solidFill>
                <a:latin typeface="Georgia"/>
                <a:cs typeface="Georgia"/>
              </a:rPr>
              <a:t>Manager</a:t>
            </a:r>
            <a:r>
              <a:rPr sz="1200" b="1" spc="-30" dirty="0">
                <a:solidFill>
                  <a:srgbClr val="001F5F"/>
                </a:solidFill>
                <a:latin typeface="Georgia"/>
                <a:cs typeface="Georgia"/>
              </a:rPr>
              <a:t> </a:t>
            </a:r>
            <a:r>
              <a:rPr sz="1200" b="1" dirty="0">
                <a:solidFill>
                  <a:srgbClr val="001F5F"/>
                </a:solidFill>
                <a:latin typeface="Georgia"/>
                <a:cs typeface="Georgia"/>
              </a:rPr>
              <a:t>-</a:t>
            </a:r>
            <a:r>
              <a:rPr sz="1200" b="1" spc="-20" dirty="0">
                <a:solidFill>
                  <a:srgbClr val="001F5F"/>
                </a:solidFill>
                <a:latin typeface="Georgia"/>
                <a:cs typeface="Georgia"/>
              </a:rPr>
              <a:t> </a:t>
            </a:r>
            <a:r>
              <a:rPr sz="1200" b="1" i="1" spc="-10" dirty="0">
                <a:solidFill>
                  <a:srgbClr val="001F5F"/>
                </a:solidFill>
                <a:latin typeface="Georgia"/>
                <a:cs typeface="Georgia"/>
              </a:rPr>
              <a:t>Southeast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80886" y="1564385"/>
            <a:ext cx="20421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1F5F"/>
                </a:solidFill>
                <a:latin typeface="Georgia"/>
                <a:cs typeface="Georgia"/>
              </a:rPr>
              <a:t>Liz</a:t>
            </a:r>
            <a:r>
              <a:rPr sz="1200" b="1" spc="-20" dirty="0">
                <a:solidFill>
                  <a:srgbClr val="001F5F"/>
                </a:solidFill>
                <a:latin typeface="Georgia"/>
                <a:cs typeface="Georgia"/>
              </a:rPr>
              <a:t> Dane</a:t>
            </a:r>
            <a:endParaRPr sz="12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001F5F"/>
                </a:solidFill>
                <a:latin typeface="Georgia"/>
                <a:cs typeface="Georgia"/>
              </a:rPr>
              <a:t>DC</a:t>
            </a:r>
            <a:r>
              <a:rPr sz="1200" b="1" spc="-25" dirty="0">
                <a:solidFill>
                  <a:srgbClr val="001F5F"/>
                </a:solidFill>
                <a:latin typeface="Georgia"/>
                <a:cs typeface="Georgia"/>
              </a:rPr>
              <a:t> </a:t>
            </a:r>
            <a:r>
              <a:rPr sz="1200" b="1" dirty="0">
                <a:solidFill>
                  <a:srgbClr val="001F5F"/>
                </a:solidFill>
                <a:latin typeface="Georgia"/>
                <a:cs typeface="Georgia"/>
              </a:rPr>
              <a:t>Regional</a:t>
            </a:r>
            <a:r>
              <a:rPr sz="1200" b="1" spc="-35" dirty="0">
                <a:solidFill>
                  <a:srgbClr val="001F5F"/>
                </a:solidFill>
                <a:latin typeface="Georgia"/>
                <a:cs typeface="Georgia"/>
              </a:rPr>
              <a:t> </a:t>
            </a:r>
            <a:r>
              <a:rPr sz="1200" b="1" dirty="0">
                <a:solidFill>
                  <a:srgbClr val="001F5F"/>
                </a:solidFill>
                <a:latin typeface="Georgia"/>
                <a:cs typeface="Georgia"/>
              </a:rPr>
              <a:t>Sales</a:t>
            </a:r>
            <a:r>
              <a:rPr sz="1200" b="1" spc="-25" dirty="0">
                <a:solidFill>
                  <a:srgbClr val="001F5F"/>
                </a:solidFill>
                <a:latin typeface="Georgia"/>
                <a:cs typeface="Georgia"/>
              </a:rPr>
              <a:t> </a:t>
            </a:r>
            <a:r>
              <a:rPr sz="1200" b="1" dirty="0">
                <a:solidFill>
                  <a:srgbClr val="001F5F"/>
                </a:solidFill>
                <a:latin typeface="Georgia"/>
                <a:cs typeface="Georgia"/>
              </a:rPr>
              <a:t>Office</a:t>
            </a:r>
            <a:r>
              <a:rPr sz="1200" b="1" spc="15" dirty="0">
                <a:solidFill>
                  <a:srgbClr val="001F5F"/>
                </a:solidFill>
                <a:latin typeface="Georgia"/>
                <a:cs typeface="Georgia"/>
              </a:rPr>
              <a:t> </a:t>
            </a:r>
            <a:r>
              <a:rPr sz="1200" b="1" spc="-50" dirty="0">
                <a:solidFill>
                  <a:srgbClr val="001F5F"/>
                </a:solidFill>
                <a:latin typeface="Georgia"/>
                <a:cs typeface="Georgia"/>
              </a:rPr>
              <a:t>-</a:t>
            </a:r>
            <a:endParaRPr sz="12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sz="1200" b="1" i="1" spc="-10" dirty="0">
                <a:solidFill>
                  <a:srgbClr val="001F5F"/>
                </a:solidFill>
                <a:latin typeface="Georgia"/>
                <a:cs typeface="Georgia"/>
              </a:rPr>
              <a:t>Mid-Atlantic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88919" y="283921"/>
            <a:ext cx="467931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dirty="0">
                <a:solidFill>
                  <a:srgbClr val="001F5F"/>
                </a:solidFill>
              </a:rPr>
              <a:t>MEET</a:t>
            </a:r>
            <a:r>
              <a:rPr sz="4000" spc="-120" dirty="0">
                <a:solidFill>
                  <a:srgbClr val="001F5F"/>
                </a:solidFill>
              </a:rPr>
              <a:t> </a:t>
            </a:r>
            <a:r>
              <a:rPr sz="4000" dirty="0">
                <a:solidFill>
                  <a:srgbClr val="001F5F"/>
                </a:solidFill>
              </a:rPr>
              <a:t>THE</a:t>
            </a:r>
            <a:r>
              <a:rPr sz="4000" spc="-114" dirty="0">
                <a:solidFill>
                  <a:srgbClr val="001F5F"/>
                </a:solidFill>
              </a:rPr>
              <a:t> </a:t>
            </a:r>
            <a:r>
              <a:rPr sz="4000" spc="-20" dirty="0">
                <a:solidFill>
                  <a:srgbClr val="001F5F"/>
                </a:solidFill>
              </a:rPr>
              <a:t>TEAM</a:t>
            </a:r>
            <a:endParaRPr sz="400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96528" y="1859279"/>
            <a:ext cx="960120" cy="140055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45379" y="2979420"/>
            <a:ext cx="1024127" cy="13776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5423" y="4230623"/>
            <a:ext cx="1024127" cy="129082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45379" y="1298447"/>
            <a:ext cx="1024127" cy="131978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17947" y="4866132"/>
            <a:ext cx="1112520" cy="129540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036945" y="3366008"/>
            <a:ext cx="169798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1F5F"/>
                </a:solidFill>
                <a:latin typeface="Georgia"/>
                <a:cs typeface="Georgia"/>
              </a:rPr>
              <a:t>Brian</a:t>
            </a:r>
            <a:r>
              <a:rPr sz="1200" b="1" spc="-10" dirty="0">
                <a:solidFill>
                  <a:srgbClr val="001F5F"/>
                </a:solidFill>
                <a:latin typeface="Georgia"/>
                <a:cs typeface="Georgia"/>
              </a:rPr>
              <a:t> Hilterbrandt </a:t>
            </a:r>
            <a:r>
              <a:rPr sz="1200" b="1" dirty="0">
                <a:solidFill>
                  <a:srgbClr val="001F5F"/>
                </a:solidFill>
                <a:latin typeface="Georgia"/>
                <a:cs typeface="Georgia"/>
              </a:rPr>
              <a:t>Sales</a:t>
            </a:r>
            <a:r>
              <a:rPr sz="1200" b="1" spc="-20" dirty="0">
                <a:solidFill>
                  <a:srgbClr val="001F5F"/>
                </a:solidFill>
                <a:latin typeface="Georgia"/>
                <a:cs typeface="Georgia"/>
              </a:rPr>
              <a:t> </a:t>
            </a:r>
            <a:r>
              <a:rPr sz="1200" b="1" dirty="0">
                <a:solidFill>
                  <a:srgbClr val="001F5F"/>
                </a:solidFill>
                <a:latin typeface="Georgia"/>
                <a:cs typeface="Georgia"/>
              </a:rPr>
              <a:t>Manager</a:t>
            </a:r>
            <a:r>
              <a:rPr sz="1200" b="1" spc="-30" dirty="0">
                <a:solidFill>
                  <a:srgbClr val="001F5F"/>
                </a:solidFill>
                <a:latin typeface="Georgia"/>
                <a:cs typeface="Georgia"/>
              </a:rPr>
              <a:t> </a:t>
            </a:r>
            <a:r>
              <a:rPr sz="1200" b="1" dirty="0">
                <a:solidFill>
                  <a:srgbClr val="001F5F"/>
                </a:solidFill>
                <a:latin typeface="Georgia"/>
                <a:cs typeface="Georgia"/>
              </a:rPr>
              <a:t>-</a:t>
            </a:r>
            <a:r>
              <a:rPr sz="1200" b="1" spc="-20" dirty="0">
                <a:solidFill>
                  <a:srgbClr val="001F5F"/>
                </a:solidFill>
                <a:latin typeface="Georgia"/>
                <a:cs typeface="Georgia"/>
              </a:rPr>
              <a:t> </a:t>
            </a:r>
            <a:r>
              <a:rPr sz="1200" b="1" i="1" spc="-20" dirty="0">
                <a:solidFill>
                  <a:srgbClr val="001F5F"/>
                </a:solidFill>
                <a:latin typeface="Georgia"/>
                <a:cs typeface="Georgia"/>
              </a:rPr>
              <a:t>West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80057" y="1480184"/>
            <a:ext cx="235204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58825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1F5F"/>
                </a:solidFill>
                <a:latin typeface="Georgia"/>
                <a:cs typeface="Georgia"/>
              </a:rPr>
              <a:t>Hortensia</a:t>
            </a:r>
            <a:r>
              <a:rPr sz="1200" b="1" spc="-35" dirty="0">
                <a:solidFill>
                  <a:srgbClr val="001F5F"/>
                </a:solidFill>
                <a:latin typeface="Georgia"/>
                <a:cs typeface="Georgia"/>
              </a:rPr>
              <a:t> </a:t>
            </a:r>
            <a:r>
              <a:rPr sz="1200" b="1" spc="-10" dirty="0">
                <a:solidFill>
                  <a:srgbClr val="001F5F"/>
                </a:solidFill>
                <a:latin typeface="Georgia"/>
                <a:cs typeface="Georgia"/>
              </a:rPr>
              <a:t>Simmons </a:t>
            </a:r>
            <a:r>
              <a:rPr sz="1200" b="1" dirty="0">
                <a:solidFill>
                  <a:srgbClr val="001F5F"/>
                </a:solidFill>
                <a:latin typeface="Georgia"/>
                <a:cs typeface="Georgia"/>
              </a:rPr>
              <a:t>Sr.</a:t>
            </a:r>
            <a:r>
              <a:rPr sz="1200" b="1" spc="-25" dirty="0">
                <a:solidFill>
                  <a:srgbClr val="001F5F"/>
                </a:solidFill>
                <a:latin typeface="Georgia"/>
                <a:cs typeface="Georgia"/>
              </a:rPr>
              <a:t> </a:t>
            </a:r>
            <a:r>
              <a:rPr sz="1200" b="1" dirty="0">
                <a:solidFill>
                  <a:srgbClr val="001F5F"/>
                </a:solidFill>
                <a:latin typeface="Georgia"/>
                <a:cs typeface="Georgia"/>
              </a:rPr>
              <a:t>Sales</a:t>
            </a:r>
            <a:r>
              <a:rPr sz="1200" b="1" spc="-20" dirty="0">
                <a:solidFill>
                  <a:srgbClr val="001F5F"/>
                </a:solidFill>
                <a:latin typeface="Georgia"/>
                <a:cs typeface="Georgia"/>
              </a:rPr>
              <a:t> </a:t>
            </a:r>
            <a:r>
              <a:rPr sz="1200" b="1" dirty="0">
                <a:solidFill>
                  <a:srgbClr val="001F5F"/>
                </a:solidFill>
                <a:latin typeface="Georgia"/>
                <a:cs typeface="Georgia"/>
              </a:rPr>
              <a:t>Manager</a:t>
            </a:r>
            <a:r>
              <a:rPr sz="1200" b="1" spc="-25" dirty="0">
                <a:solidFill>
                  <a:srgbClr val="001F5F"/>
                </a:solidFill>
                <a:latin typeface="Georgia"/>
                <a:cs typeface="Georgia"/>
              </a:rPr>
              <a:t> </a:t>
            </a:r>
            <a:r>
              <a:rPr sz="1200" b="1" spc="-50" dirty="0">
                <a:solidFill>
                  <a:srgbClr val="001F5F"/>
                </a:solidFill>
                <a:latin typeface="Georgia"/>
                <a:cs typeface="Georgia"/>
              </a:rPr>
              <a:t>–</a:t>
            </a:r>
            <a:endParaRPr sz="1200">
              <a:latin typeface="Georgia"/>
              <a:cs typeface="Georgia"/>
            </a:endParaRPr>
          </a:p>
          <a:p>
            <a:pPr marL="12700" marR="5080">
              <a:lnSpc>
                <a:spcPct val="100000"/>
              </a:lnSpc>
            </a:pPr>
            <a:r>
              <a:rPr sz="1200" b="1" i="1" spc="-10" dirty="0">
                <a:solidFill>
                  <a:srgbClr val="001F5F"/>
                </a:solidFill>
                <a:latin typeface="Georgia"/>
                <a:cs typeface="Georgia"/>
              </a:rPr>
              <a:t>Northeast/Canada,</a:t>
            </a:r>
            <a:r>
              <a:rPr sz="1200" b="1" i="1" spc="85" dirty="0">
                <a:solidFill>
                  <a:srgbClr val="001F5F"/>
                </a:solidFill>
                <a:latin typeface="Georgia"/>
                <a:cs typeface="Georgia"/>
              </a:rPr>
              <a:t> </a:t>
            </a:r>
            <a:r>
              <a:rPr sz="1200" b="1" i="1" spc="-10" dirty="0">
                <a:solidFill>
                  <a:srgbClr val="001F5F"/>
                </a:solidFill>
                <a:latin typeface="Georgia"/>
                <a:cs typeface="Georgia"/>
              </a:rPr>
              <a:t>Religious </a:t>
            </a:r>
            <a:r>
              <a:rPr sz="1200" b="1" i="1" dirty="0">
                <a:solidFill>
                  <a:srgbClr val="001F5F"/>
                </a:solidFill>
                <a:latin typeface="Georgia"/>
                <a:cs typeface="Georgia"/>
              </a:rPr>
              <a:t>&amp;</a:t>
            </a:r>
            <a:r>
              <a:rPr sz="1200" b="1" i="1" spc="-5" dirty="0">
                <a:solidFill>
                  <a:srgbClr val="001F5F"/>
                </a:solidFill>
                <a:latin typeface="Georgia"/>
                <a:cs typeface="Georgia"/>
              </a:rPr>
              <a:t> </a:t>
            </a:r>
            <a:r>
              <a:rPr sz="1200" b="1" i="1" spc="-10" dirty="0">
                <a:solidFill>
                  <a:srgbClr val="001F5F"/>
                </a:solidFill>
                <a:latin typeface="Georgia"/>
                <a:cs typeface="Georgia"/>
              </a:rPr>
              <a:t>Fraternal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866121" y="2173604"/>
            <a:ext cx="228473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7762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1F5F"/>
                </a:solidFill>
                <a:latin typeface="Georgia"/>
                <a:cs typeface="Georgia"/>
              </a:rPr>
              <a:t>Renee</a:t>
            </a:r>
            <a:r>
              <a:rPr sz="1200" b="1" spc="-5" dirty="0">
                <a:solidFill>
                  <a:srgbClr val="001F5F"/>
                </a:solidFill>
                <a:latin typeface="Georgia"/>
                <a:cs typeface="Georgia"/>
              </a:rPr>
              <a:t> </a:t>
            </a:r>
            <a:r>
              <a:rPr sz="1200" b="1" spc="-10" dirty="0">
                <a:solidFill>
                  <a:srgbClr val="001F5F"/>
                </a:solidFill>
                <a:latin typeface="Georgia"/>
                <a:cs typeface="Georgia"/>
              </a:rPr>
              <a:t>Prine Conventions</a:t>
            </a:r>
            <a:endParaRPr sz="12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001F5F"/>
                </a:solidFill>
                <a:latin typeface="Georgia"/>
                <a:cs typeface="Georgia"/>
              </a:rPr>
              <a:t>Services</a:t>
            </a:r>
            <a:r>
              <a:rPr sz="1200" b="1" spc="-40" dirty="0">
                <a:solidFill>
                  <a:srgbClr val="001F5F"/>
                </a:solidFill>
                <a:latin typeface="Georgia"/>
                <a:cs typeface="Georgia"/>
              </a:rPr>
              <a:t> </a:t>
            </a:r>
            <a:r>
              <a:rPr sz="1200" b="1" dirty="0">
                <a:solidFill>
                  <a:srgbClr val="001F5F"/>
                </a:solidFill>
                <a:latin typeface="Georgia"/>
                <a:cs typeface="Georgia"/>
              </a:rPr>
              <a:t>Manager,</a:t>
            </a:r>
            <a:r>
              <a:rPr sz="1200" b="1" spc="-40" dirty="0">
                <a:solidFill>
                  <a:srgbClr val="001F5F"/>
                </a:solidFill>
                <a:latin typeface="Georgia"/>
                <a:cs typeface="Georgia"/>
              </a:rPr>
              <a:t> </a:t>
            </a:r>
            <a:r>
              <a:rPr sz="1200" b="1" spc="-10" dirty="0">
                <a:solidFill>
                  <a:srgbClr val="001F5F"/>
                </a:solidFill>
                <a:latin typeface="Georgia"/>
                <a:cs typeface="Georgia"/>
              </a:rPr>
              <a:t>Weddings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110096" y="5205476"/>
            <a:ext cx="188976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1F5F"/>
                </a:solidFill>
                <a:latin typeface="Georgia"/>
                <a:cs typeface="Georgia"/>
              </a:rPr>
              <a:t>Kayla</a:t>
            </a:r>
            <a:r>
              <a:rPr sz="1200" b="1" spc="-30" dirty="0">
                <a:solidFill>
                  <a:srgbClr val="001F5F"/>
                </a:solidFill>
                <a:latin typeface="Georgia"/>
                <a:cs typeface="Georgia"/>
              </a:rPr>
              <a:t> </a:t>
            </a:r>
            <a:r>
              <a:rPr sz="1200" b="1" spc="-10" dirty="0">
                <a:solidFill>
                  <a:srgbClr val="001F5F"/>
                </a:solidFill>
                <a:latin typeface="Georgia"/>
                <a:cs typeface="Georgia"/>
              </a:rPr>
              <a:t>Freeman</a:t>
            </a:r>
            <a:endParaRPr sz="12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001F5F"/>
                </a:solidFill>
                <a:latin typeface="Georgia"/>
                <a:cs typeface="Georgia"/>
              </a:rPr>
              <a:t>Sales</a:t>
            </a:r>
            <a:r>
              <a:rPr sz="1200" b="1" spc="-20" dirty="0">
                <a:solidFill>
                  <a:srgbClr val="001F5F"/>
                </a:solidFill>
                <a:latin typeface="Georgia"/>
                <a:cs typeface="Georgia"/>
              </a:rPr>
              <a:t> </a:t>
            </a:r>
            <a:r>
              <a:rPr sz="1200" b="1" dirty="0">
                <a:solidFill>
                  <a:srgbClr val="001F5F"/>
                </a:solidFill>
                <a:latin typeface="Georgia"/>
                <a:cs typeface="Georgia"/>
              </a:rPr>
              <a:t>Manager</a:t>
            </a:r>
            <a:r>
              <a:rPr sz="1200" b="1" spc="-30" dirty="0">
                <a:solidFill>
                  <a:srgbClr val="001F5F"/>
                </a:solidFill>
                <a:latin typeface="Georgia"/>
                <a:cs typeface="Georgia"/>
              </a:rPr>
              <a:t> </a:t>
            </a:r>
            <a:r>
              <a:rPr sz="1200" b="1" dirty="0">
                <a:solidFill>
                  <a:srgbClr val="001F5F"/>
                </a:solidFill>
                <a:latin typeface="Georgia"/>
                <a:cs typeface="Georgia"/>
              </a:rPr>
              <a:t>-</a:t>
            </a:r>
            <a:r>
              <a:rPr sz="1200" b="1" spc="-20" dirty="0">
                <a:solidFill>
                  <a:srgbClr val="001F5F"/>
                </a:solidFill>
                <a:latin typeface="Georgia"/>
                <a:cs typeface="Georgia"/>
              </a:rPr>
              <a:t> </a:t>
            </a:r>
            <a:r>
              <a:rPr sz="1200" b="1" i="1" spc="-10" dirty="0">
                <a:solidFill>
                  <a:srgbClr val="001F5F"/>
                </a:solidFill>
                <a:latin typeface="Georgia"/>
                <a:cs typeface="Georgia"/>
              </a:rPr>
              <a:t>Florida</a:t>
            </a:r>
            <a:endParaRPr sz="1200">
              <a:latin typeface="Georgia"/>
              <a:cs typeface="Georgia"/>
            </a:endParaRPr>
          </a:p>
        </p:txBody>
      </p: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72668" y="1257300"/>
            <a:ext cx="1112520" cy="139141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96528" y="3985259"/>
            <a:ext cx="1005840" cy="1223771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9897618" y="4303903"/>
            <a:ext cx="19246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1F5F"/>
                </a:solidFill>
                <a:latin typeface="Georgia"/>
                <a:cs typeface="Georgia"/>
              </a:rPr>
              <a:t>Christine</a:t>
            </a:r>
            <a:r>
              <a:rPr sz="1200" b="1" spc="-20" dirty="0">
                <a:solidFill>
                  <a:srgbClr val="001F5F"/>
                </a:solidFill>
                <a:latin typeface="Georgia"/>
                <a:cs typeface="Georgia"/>
              </a:rPr>
              <a:t> </a:t>
            </a:r>
            <a:r>
              <a:rPr sz="1200" b="1" spc="-10" dirty="0">
                <a:solidFill>
                  <a:srgbClr val="001F5F"/>
                </a:solidFill>
                <a:latin typeface="Georgia"/>
                <a:cs typeface="Georgia"/>
              </a:rPr>
              <a:t>DeMato </a:t>
            </a:r>
            <a:r>
              <a:rPr sz="1200" b="1" dirty="0">
                <a:solidFill>
                  <a:srgbClr val="001F5F"/>
                </a:solidFill>
                <a:latin typeface="Georgia"/>
                <a:cs typeface="Georgia"/>
              </a:rPr>
              <a:t>Meetings</a:t>
            </a:r>
            <a:r>
              <a:rPr sz="1200" b="1" spc="-25" dirty="0">
                <a:solidFill>
                  <a:srgbClr val="001F5F"/>
                </a:solidFill>
                <a:latin typeface="Georgia"/>
                <a:cs typeface="Georgia"/>
              </a:rPr>
              <a:t> </a:t>
            </a:r>
            <a:r>
              <a:rPr sz="1200" b="1" dirty="0">
                <a:solidFill>
                  <a:srgbClr val="001F5F"/>
                </a:solidFill>
                <a:latin typeface="Georgia"/>
                <a:cs typeface="Georgia"/>
              </a:rPr>
              <a:t>&amp;</a:t>
            </a:r>
            <a:r>
              <a:rPr sz="1200" b="1" spc="-10" dirty="0">
                <a:solidFill>
                  <a:srgbClr val="001F5F"/>
                </a:solidFill>
                <a:latin typeface="Georgia"/>
                <a:cs typeface="Georgia"/>
              </a:rPr>
              <a:t> Conventions </a:t>
            </a:r>
            <a:r>
              <a:rPr sz="1200" b="1" dirty="0">
                <a:solidFill>
                  <a:srgbClr val="001F5F"/>
                </a:solidFill>
                <a:latin typeface="Georgia"/>
                <a:cs typeface="Georgia"/>
              </a:rPr>
              <a:t>Business</a:t>
            </a:r>
            <a:r>
              <a:rPr sz="1200" b="1" spc="-25" dirty="0">
                <a:solidFill>
                  <a:srgbClr val="001F5F"/>
                </a:solidFill>
                <a:latin typeface="Georgia"/>
                <a:cs typeface="Georgia"/>
              </a:rPr>
              <a:t> </a:t>
            </a:r>
            <a:r>
              <a:rPr sz="1200" b="1" spc="-10" dirty="0">
                <a:solidFill>
                  <a:srgbClr val="001F5F"/>
                </a:solidFill>
                <a:latin typeface="Georgia"/>
                <a:cs typeface="Georgia"/>
              </a:rPr>
              <a:t>Specialist</a:t>
            </a:r>
            <a:endParaRPr sz="12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121140" y="0"/>
            <a:ext cx="3070860" cy="6858000"/>
            <a:chOff x="9121140" y="0"/>
            <a:chExt cx="307086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43288" y="0"/>
              <a:ext cx="2648711" cy="6857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21140" y="0"/>
              <a:ext cx="789304" cy="68579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09469" y="737438"/>
            <a:ext cx="44805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081405" algn="l"/>
                <a:tab pos="2074545" algn="l"/>
              </a:tabLst>
            </a:pPr>
            <a:r>
              <a:rPr sz="4000" spc="-35" dirty="0"/>
              <a:t>F</a:t>
            </a:r>
            <a:r>
              <a:rPr sz="4000" spc="-409" dirty="0"/>
              <a:t> </a:t>
            </a:r>
            <a:r>
              <a:rPr sz="4000" spc="-50" dirty="0"/>
              <a:t>Y</a:t>
            </a:r>
            <a:r>
              <a:rPr sz="4000" dirty="0"/>
              <a:t>	</a:t>
            </a:r>
            <a:r>
              <a:rPr sz="4000" spc="-35" dirty="0"/>
              <a:t>2</a:t>
            </a:r>
            <a:r>
              <a:rPr sz="4000" spc="-409" dirty="0"/>
              <a:t> </a:t>
            </a:r>
            <a:r>
              <a:rPr sz="4000" spc="-50" dirty="0"/>
              <a:t>3</a:t>
            </a:r>
            <a:r>
              <a:rPr sz="4000" dirty="0"/>
              <a:t>	</a:t>
            </a:r>
            <a:r>
              <a:rPr sz="4000" spc="-40" dirty="0"/>
              <a:t>R</a:t>
            </a:r>
            <a:r>
              <a:rPr sz="4000" spc="-415" dirty="0"/>
              <a:t> </a:t>
            </a:r>
            <a:r>
              <a:rPr sz="4000" spc="-30" dirty="0"/>
              <a:t>e</a:t>
            </a:r>
            <a:r>
              <a:rPr sz="4000" spc="-420" dirty="0"/>
              <a:t> </a:t>
            </a:r>
            <a:r>
              <a:rPr sz="4000" spc="-30" dirty="0"/>
              <a:t>s</a:t>
            </a:r>
            <a:r>
              <a:rPr sz="4000" spc="-415" dirty="0"/>
              <a:t> </a:t>
            </a:r>
            <a:r>
              <a:rPr sz="4000" spc="-35" dirty="0"/>
              <a:t>u</a:t>
            </a:r>
            <a:r>
              <a:rPr sz="4000" spc="-420" dirty="0"/>
              <a:t> </a:t>
            </a:r>
            <a:r>
              <a:rPr sz="4000" spc="-20" dirty="0"/>
              <a:t>l</a:t>
            </a:r>
            <a:r>
              <a:rPr sz="4000" spc="-415" dirty="0"/>
              <a:t> </a:t>
            </a:r>
            <a:r>
              <a:rPr sz="4000" spc="-25" dirty="0"/>
              <a:t>t</a:t>
            </a:r>
            <a:r>
              <a:rPr sz="4000" spc="-385" dirty="0"/>
              <a:t> </a:t>
            </a:r>
            <a:r>
              <a:rPr sz="4000" spc="-50" dirty="0"/>
              <a:t>s</a:t>
            </a:r>
            <a:endParaRPr sz="4000"/>
          </a:p>
        </p:txBody>
      </p:sp>
      <p:sp>
        <p:nvSpPr>
          <p:cNvPr id="6" name="object 6"/>
          <p:cNvSpPr txBox="1"/>
          <p:nvPr/>
        </p:nvSpPr>
        <p:spPr>
          <a:xfrm>
            <a:off x="588365" y="1570329"/>
            <a:ext cx="7121525" cy="4416425"/>
          </a:xfrm>
          <a:prstGeom prst="rect">
            <a:avLst/>
          </a:prstGeom>
        </p:spPr>
        <p:txBody>
          <a:bodyPr vert="horz" wrap="square" lIns="0" tIns="256540" rIns="0" bIns="0" rtlCol="0">
            <a:spAutoFit/>
          </a:bodyPr>
          <a:lstStyle/>
          <a:p>
            <a:pPr marL="269875" indent="-257175">
              <a:lnSpc>
                <a:spcPct val="100000"/>
              </a:lnSpc>
              <a:spcBef>
                <a:spcPts val="2020"/>
              </a:spcBef>
              <a:buChar char="•"/>
              <a:tabLst>
                <a:tab pos="269875" algn="l"/>
              </a:tabLst>
            </a:pPr>
            <a:r>
              <a:rPr sz="3200" dirty="0">
                <a:solidFill>
                  <a:srgbClr val="1F2F60"/>
                </a:solidFill>
                <a:latin typeface="Georgia"/>
                <a:cs typeface="Georgia"/>
              </a:rPr>
              <a:t>Leads</a:t>
            </a:r>
            <a:r>
              <a:rPr sz="3200" spc="-2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3200" dirty="0">
                <a:solidFill>
                  <a:srgbClr val="1F2F60"/>
                </a:solidFill>
                <a:latin typeface="Georgia"/>
                <a:cs typeface="Georgia"/>
              </a:rPr>
              <a:t>Received</a:t>
            </a:r>
            <a:r>
              <a:rPr sz="3200" spc="-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3200" spc="-10" dirty="0">
                <a:solidFill>
                  <a:srgbClr val="1F2F60"/>
                </a:solidFill>
                <a:latin typeface="Georgia"/>
                <a:cs typeface="Georgia"/>
              </a:rPr>
              <a:t>1,621</a:t>
            </a:r>
            <a:endParaRPr sz="3200">
              <a:latin typeface="Georgia"/>
              <a:cs typeface="Georgia"/>
            </a:endParaRPr>
          </a:p>
          <a:p>
            <a:pPr marL="269875" indent="-257175">
              <a:lnSpc>
                <a:spcPct val="100000"/>
              </a:lnSpc>
              <a:spcBef>
                <a:spcPts val="1925"/>
              </a:spcBef>
              <a:buChar char="•"/>
              <a:tabLst>
                <a:tab pos="269875" algn="l"/>
              </a:tabLst>
            </a:pPr>
            <a:r>
              <a:rPr sz="3200" dirty="0">
                <a:solidFill>
                  <a:srgbClr val="1F2F60"/>
                </a:solidFill>
                <a:latin typeface="Georgia"/>
                <a:cs typeface="Georgia"/>
              </a:rPr>
              <a:t>Definite</a:t>
            </a:r>
            <a:r>
              <a:rPr sz="3200" spc="-4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3200" dirty="0">
                <a:solidFill>
                  <a:srgbClr val="1F2F60"/>
                </a:solidFill>
                <a:latin typeface="Georgia"/>
                <a:cs typeface="Georgia"/>
              </a:rPr>
              <a:t>Groups</a:t>
            </a:r>
            <a:r>
              <a:rPr sz="3200" spc="-25" dirty="0">
                <a:solidFill>
                  <a:srgbClr val="1F2F60"/>
                </a:solidFill>
                <a:latin typeface="Georgia"/>
                <a:cs typeface="Georgia"/>
              </a:rPr>
              <a:t> 292</a:t>
            </a:r>
            <a:endParaRPr sz="3200">
              <a:latin typeface="Georgia"/>
              <a:cs typeface="Georgia"/>
            </a:endParaRPr>
          </a:p>
          <a:p>
            <a:pPr marL="269875" indent="-257175">
              <a:lnSpc>
                <a:spcPct val="100000"/>
              </a:lnSpc>
              <a:spcBef>
                <a:spcPts val="1920"/>
              </a:spcBef>
              <a:buChar char="•"/>
              <a:tabLst>
                <a:tab pos="269875" algn="l"/>
              </a:tabLst>
            </a:pPr>
            <a:r>
              <a:rPr sz="3200" dirty="0">
                <a:solidFill>
                  <a:srgbClr val="1F2F60"/>
                </a:solidFill>
                <a:latin typeface="Georgia"/>
                <a:cs typeface="Georgia"/>
              </a:rPr>
              <a:t>Monetary</a:t>
            </a:r>
            <a:r>
              <a:rPr sz="3200" spc="-6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3200" dirty="0">
                <a:solidFill>
                  <a:srgbClr val="1F2F60"/>
                </a:solidFill>
                <a:latin typeface="Georgia"/>
                <a:cs typeface="Georgia"/>
              </a:rPr>
              <a:t>Incentives</a:t>
            </a:r>
            <a:r>
              <a:rPr sz="3200" spc="-5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3200" spc="-10" dirty="0">
                <a:solidFill>
                  <a:srgbClr val="1F2F60"/>
                </a:solidFill>
                <a:latin typeface="Georgia"/>
                <a:cs typeface="Georgia"/>
              </a:rPr>
              <a:t>$456,153</a:t>
            </a:r>
            <a:endParaRPr sz="3200">
              <a:latin typeface="Georgia"/>
              <a:cs typeface="Georgia"/>
            </a:endParaRPr>
          </a:p>
          <a:p>
            <a:pPr marL="269875" indent="-257175">
              <a:lnSpc>
                <a:spcPct val="100000"/>
              </a:lnSpc>
              <a:spcBef>
                <a:spcPts val="1920"/>
              </a:spcBef>
              <a:buChar char="•"/>
              <a:tabLst>
                <a:tab pos="269875" algn="l"/>
              </a:tabLst>
            </a:pPr>
            <a:r>
              <a:rPr sz="3200" dirty="0">
                <a:solidFill>
                  <a:srgbClr val="1F2F60"/>
                </a:solidFill>
                <a:latin typeface="Georgia"/>
                <a:cs typeface="Georgia"/>
              </a:rPr>
              <a:t>Total</a:t>
            </a:r>
            <a:r>
              <a:rPr sz="3200" spc="-3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3200" dirty="0">
                <a:solidFill>
                  <a:srgbClr val="1F2F60"/>
                </a:solidFill>
                <a:latin typeface="Georgia"/>
                <a:cs typeface="Georgia"/>
              </a:rPr>
              <a:t>Room</a:t>
            </a:r>
            <a:r>
              <a:rPr sz="3200" spc="-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3200" dirty="0">
                <a:solidFill>
                  <a:srgbClr val="1F2F60"/>
                </a:solidFill>
                <a:latin typeface="Georgia"/>
                <a:cs typeface="Georgia"/>
              </a:rPr>
              <a:t>Nights</a:t>
            </a:r>
            <a:r>
              <a:rPr sz="3200" spc="-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3200" spc="-10" dirty="0">
                <a:solidFill>
                  <a:srgbClr val="1F2F60"/>
                </a:solidFill>
                <a:latin typeface="Georgia"/>
                <a:cs typeface="Georgia"/>
              </a:rPr>
              <a:t>137,027</a:t>
            </a:r>
            <a:endParaRPr sz="3200">
              <a:latin typeface="Georgia"/>
              <a:cs typeface="Georgia"/>
            </a:endParaRPr>
          </a:p>
          <a:p>
            <a:pPr marL="270510" indent="-257810">
              <a:lnSpc>
                <a:spcPct val="100000"/>
              </a:lnSpc>
              <a:spcBef>
                <a:spcPts val="1920"/>
              </a:spcBef>
              <a:buChar char="•"/>
              <a:tabLst>
                <a:tab pos="270510" algn="l"/>
                <a:tab pos="4659630" algn="l"/>
              </a:tabLst>
            </a:pPr>
            <a:r>
              <a:rPr sz="3200" dirty="0">
                <a:solidFill>
                  <a:srgbClr val="1F2F60"/>
                </a:solidFill>
                <a:latin typeface="Georgia"/>
                <a:cs typeface="Georgia"/>
              </a:rPr>
              <a:t>Total</a:t>
            </a:r>
            <a:r>
              <a:rPr sz="3200" spc="-5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3200" dirty="0">
                <a:solidFill>
                  <a:srgbClr val="1F2F60"/>
                </a:solidFill>
                <a:latin typeface="Georgia"/>
                <a:cs typeface="Georgia"/>
              </a:rPr>
              <a:t>Economic</a:t>
            </a:r>
            <a:r>
              <a:rPr sz="3200" spc="-5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3200" spc="-10" dirty="0">
                <a:solidFill>
                  <a:srgbClr val="1F2F60"/>
                </a:solidFill>
                <a:latin typeface="Georgia"/>
                <a:cs typeface="Georgia"/>
              </a:rPr>
              <a:t>Impact</a:t>
            </a:r>
            <a:r>
              <a:rPr sz="3200" dirty="0">
                <a:solidFill>
                  <a:srgbClr val="1F2F60"/>
                </a:solidFill>
                <a:latin typeface="Georgia"/>
                <a:cs typeface="Georgia"/>
              </a:rPr>
              <a:t>	</a:t>
            </a:r>
            <a:r>
              <a:rPr sz="3200" spc="-10" dirty="0">
                <a:solidFill>
                  <a:srgbClr val="1F2F60"/>
                </a:solidFill>
                <a:latin typeface="Georgia"/>
                <a:cs typeface="Georgia"/>
              </a:rPr>
              <a:t>$126,588,567</a:t>
            </a:r>
            <a:endParaRPr sz="3200">
              <a:latin typeface="Georgia"/>
              <a:cs typeface="Georgia"/>
            </a:endParaRPr>
          </a:p>
          <a:p>
            <a:pPr marL="269875" indent="-257175">
              <a:lnSpc>
                <a:spcPct val="100000"/>
              </a:lnSpc>
              <a:spcBef>
                <a:spcPts val="1925"/>
              </a:spcBef>
              <a:buChar char="•"/>
              <a:tabLst>
                <a:tab pos="269875" algn="l"/>
                <a:tab pos="5029835" algn="l"/>
              </a:tabLst>
            </a:pPr>
            <a:r>
              <a:rPr sz="3200" dirty="0">
                <a:solidFill>
                  <a:srgbClr val="1F2F60"/>
                </a:solidFill>
                <a:latin typeface="Georgia"/>
                <a:cs typeface="Georgia"/>
              </a:rPr>
              <a:t>Tourist</a:t>
            </a:r>
            <a:r>
              <a:rPr sz="3200" spc="-6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3200" dirty="0">
                <a:solidFill>
                  <a:srgbClr val="1F2F60"/>
                </a:solidFill>
                <a:latin typeface="Georgia"/>
                <a:cs typeface="Georgia"/>
              </a:rPr>
              <a:t>Development</a:t>
            </a:r>
            <a:r>
              <a:rPr sz="3200" spc="-6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3200" spc="-25" dirty="0">
                <a:solidFill>
                  <a:srgbClr val="1F2F60"/>
                </a:solidFill>
                <a:latin typeface="Georgia"/>
                <a:cs typeface="Georgia"/>
              </a:rPr>
              <a:t>Tax</a:t>
            </a:r>
            <a:r>
              <a:rPr sz="3200" dirty="0">
                <a:solidFill>
                  <a:srgbClr val="1F2F60"/>
                </a:solidFill>
                <a:latin typeface="Georgia"/>
                <a:cs typeface="Georgia"/>
              </a:rPr>
              <a:t>	</a:t>
            </a:r>
            <a:r>
              <a:rPr sz="3200" spc="-10" dirty="0">
                <a:solidFill>
                  <a:srgbClr val="1F2F60"/>
                </a:solidFill>
                <a:latin typeface="Georgia"/>
                <a:cs typeface="Georgia"/>
              </a:rPr>
              <a:t>$2,994,562</a:t>
            </a:r>
            <a:endParaRPr sz="32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8F3D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018444" y="1179268"/>
            <a:ext cx="582295" cy="581660"/>
            <a:chOff x="1018444" y="1179268"/>
            <a:chExt cx="582295" cy="581660"/>
          </a:xfrm>
        </p:grpSpPr>
        <p:sp>
          <p:nvSpPr>
            <p:cNvPr id="4" name="object 4"/>
            <p:cNvSpPr/>
            <p:nvPr/>
          </p:nvSpPr>
          <p:spPr>
            <a:xfrm>
              <a:off x="1018652" y="1237582"/>
              <a:ext cx="581660" cy="418465"/>
            </a:xfrm>
            <a:custGeom>
              <a:avLst/>
              <a:gdLst/>
              <a:ahLst/>
              <a:cxnLst/>
              <a:rect l="l" t="t" r="r" b="b"/>
              <a:pathLst>
                <a:path w="581660" h="418464">
                  <a:moveTo>
                    <a:pt x="329722" y="0"/>
                  </a:moveTo>
                  <a:lnTo>
                    <a:pt x="107088" y="53248"/>
                  </a:lnTo>
                  <a:lnTo>
                    <a:pt x="0" y="232387"/>
                  </a:lnTo>
                  <a:lnTo>
                    <a:pt x="9173" y="304014"/>
                  </a:lnTo>
                  <a:lnTo>
                    <a:pt x="32420" y="363185"/>
                  </a:lnTo>
                  <a:lnTo>
                    <a:pt x="56257" y="403432"/>
                  </a:lnTo>
                  <a:lnTo>
                    <a:pt x="67200" y="418285"/>
                  </a:lnTo>
                  <a:lnTo>
                    <a:pt x="515857" y="417317"/>
                  </a:lnTo>
                  <a:lnTo>
                    <a:pt x="551117" y="361784"/>
                  </a:lnTo>
                  <a:lnTo>
                    <a:pt x="570939" y="307113"/>
                  </a:lnTo>
                  <a:lnTo>
                    <a:pt x="579655" y="265423"/>
                  </a:lnTo>
                  <a:lnTo>
                    <a:pt x="581598" y="248833"/>
                  </a:lnTo>
                  <a:lnTo>
                    <a:pt x="461718" y="35821"/>
                  </a:lnTo>
                  <a:lnTo>
                    <a:pt x="329722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18444" y="1179268"/>
              <a:ext cx="581660" cy="581660"/>
            </a:xfrm>
            <a:custGeom>
              <a:avLst/>
              <a:gdLst/>
              <a:ahLst/>
              <a:cxnLst/>
              <a:rect l="l" t="t" r="r" b="b"/>
              <a:pathLst>
                <a:path w="581660" h="581660">
                  <a:moveTo>
                    <a:pt x="39610" y="438149"/>
                  </a:moveTo>
                  <a:lnTo>
                    <a:pt x="66515" y="476249"/>
                  </a:lnTo>
                  <a:lnTo>
                    <a:pt x="99183" y="510539"/>
                  </a:lnTo>
                  <a:lnTo>
                    <a:pt x="136967" y="538479"/>
                  </a:lnTo>
                  <a:lnTo>
                    <a:pt x="179224" y="560069"/>
                  </a:lnTo>
                  <a:lnTo>
                    <a:pt x="225309" y="575309"/>
                  </a:lnTo>
                  <a:lnTo>
                    <a:pt x="274576" y="581659"/>
                  </a:lnTo>
                  <a:lnTo>
                    <a:pt x="327143" y="580389"/>
                  </a:lnTo>
                  <a:lnTo>
                    <a:pt x="377145" y="570229"/>
                  </a:lnTo>
                  <a:lnTo>
                    <a:pt x="423703" y="551179"/>
                  </a:lnTo>
                  <a:lnTo>
                    <a:pt x="465938" y="524509"/>
                  </a:lnTo>
                  <a:lnTo>
                    <a:pt x="502968" y="491489"/>
                  </a:lnTo>
                  <a:lnTo>
                    <a:pt x="533913" y="452119"/>
                  </a:lnTo>
                  <a:lnTo>
                    <a:pt x="534598" y="450849"/>
                  </a:lnTo>
                  <a:lnTo>
                    <a:pt x="94483" y="450849"/>
                  </a:lnTo>
                  <a:lnTo>
                    <a:pt x="79485" y="449579"/>
                  </a:lnTo>
                  <a:lnTo>
                    <a:pt x="65325" y="447039"/>
                  </a:lnTo>
                  <a:lnTo>
                    <a:pt x="52025" y="443229"/>
                  </a:lnTo>
                  <a:lnTo>
                    <a:pt x="39610" y="438149"/>
                  </a:lnTo>
                  <a:close/>
                </a:path>
                <a:path w="581660" h="581660">
                  <a:moveTo>
                    <a:pt x="322679" y="313689"/>
                  </a:moveTo>
                  <a:lnTo>
                    <a:pt x="277085" y="331469"/>
                  </a:lnTo>
                  <a:lnTo>
                    <a:pt x="242908" y="360679"/>
                  </a:lnTo>
                  <a:lnTo>
                    <a:pt x="238074" y="365759"/>
                  </a:lnTo>
                  <a:lnTo>
                    <a:pt x="232996" y="369569"/>
                  </a:lnTo>
                  <a:lnTo>
                    <a:pt x="229370" y="373379"/>
                  </a:lnTo>
                  <a:lnTo>
                    <a:pt x="225020" y="377189"/>
                  </a:lnTo>
                  <a:lnTo>
                    <a:pt x="200238" y="400049"/>
                  </a:lnTo>
                  <a:lnTo>
                    <a:pt x="169451" y="424179"/>
                  </a:lnTo>
                  <a:lnTo>
                    <a:pt x="133814" y="443229"/>
                  </a:lnTo>
                  <a:lnTo>
                    <a:pt x="94483" y="450849"/>
                  </a:lnTo>
                  <a:lnTo>
                    <a:pt x="534598" y="450849"/>
                  </a:lnTo>
                  <a:lnTo>
                    <a:pt x="545561" y="430529"/>
                  </a:lnTo>
                  <a:lnTo>
                    <a:pt x="493830" y="430529"/>
                  </a:lnTo>
                  <a:lnTo>
                    <a:pt x="487179" y="429259"/>
                  </a:lnTo>
                  <a:lnTo>
                    <a:pt x="321487" y="429259"/>
                  </a:lnTo>
                  <a:lnTo>
                    <a:pt x="298222" y="425449"/>
                  </a:lnTo>
                  <a:lnTo>
                    <a:pt x="279589" y="415289"/>
                  </a:lnTo>
                  <a:lnTo>
                    <a:pt x="267216" y="398779"/>
                  </a:lnTo>
                  <a:lnTo>
                    <a:pt x="262730" y="378459"/>
                  </a:lnTo>
                  <a:lnTo>
                    <a:pt x="265509" y="361949"/>
                  </a:lnTo>
                  <a:lnTo>
                    <a:pt x="273180" y="349249"/>
                  </a:lnTo>
                  <a:lnTo>
                    <a:pt x="284749" y="339089"/>
                  </a:lnTo>
                  <a:lnTo>
                    <a:pt x="299219" y="335279"/>
                  </a:lnTo>
                  <a:lnTo>
                    <a:pt x="361328" y="335279"/>
                  </a:lnTo>
                  <a:lnTo>
                    <a:pt x="355465" y="326389"/>
                  </a:lnTo>
                  <a:lnTo>
                    <a:pt x="341693" y="316229"/>
                  </a:lnTo>
                  <a:lnTo>
                    <a:pt x="322679" y="313689"/>
                  </a:lnTo>
                  <a:close/>
                </a:path>
                <a:path w="581660" h="581660">
                  <a:moveTo>
                    <a:pt x="557894" y="407669"/>
                  </a:moveTo>
                  <a:lnTo>
                    <a:pt x="542813" y="416559"/>
                  </a:lnTo>
                  <a:lnTo>
                    <a:pt x="526672" y="424179"/>
                  </a:lnTo>
                  <a:lnTo>
                    <a:pt x="510125" y="429259"/>
                  </a:lnTo>
                  <a:lnTo>
                    <a:pt x="493830" y="430529"/>
                  </a:lnTo>
                  <a:lnTo>
                    <a:pt x="545561" y="430529"/>
                  </a:lnTo>
                  <a:lnTo>
                    <a:pt x="557894" y="407669"/>
                  </a:lnTo>
                  <a:close/>
                </a:path>
                <a:path w="581660" h="581660">
                  <a:moveTo>
                    <a:pt x="398917" y="285749"/>
                  </a:moveTo>
                  <a:lnTo>
                    <a:pt x="322679" y="285749"/>
                  </a:lnTo>
                  <a:lnTo>
                    <a:pt x="353584" y="290829"/>
                  </a:lnTo>
                  <a:lnTo>
                    <a:pt x="376077" y="307339"/>
                  </a:lnTo>
                  <a:lnTo>
                    <a:pt x="389822" y="328929"/>
                  </a:lnTo>
                  <a:lnTo>
                    <a:pt x="394478" y="354329"/>
                  </a:lnTo>
                  <a:lnTo>
                    <a:pt x="389735" y="380999"/>
                  </a:lnTo>
                  <a:lnTo>
                    <a:pt x="375747" y="405129"/>
                  </a:lnTo>
                  <a:lnTo>
                    <a:pt x="352877" y="422909"/>
                  </a:lnTo>
                  <a:lnTo>
                    <a:pt x="321487" y="429259"/>
                  </a:lnTo>
                  <a:lnTo>
                    <a:pt x="487179" y="429259"/>
                  </a:lnTo>
                  <a:lnTo>
                    <a:pt x="460576" y="424179"/>
                  </a:lnTo>
                  <a:lnTo>
                    <a:pt x="434329" y="408939"/>
                  </a:lnTo>
                  <a:lnTo>
                    <a:pt x="417103" y="386079"/>
                  </a:lnTo>
                  <a:lnTo>
                    <a:pt x="410913" y="356869"/>
                  </a:lnTo>
                  <a:lnTo>
                    <a:pt x="416743" y="327659"/>
                  </a:lnTo>
                  <a:lnTo>
                    <a:pt x="432339" y="304799"/>
                  </a:lnTo>
                  <a:lnTo>
                    <a:pt x="454866" y="287019"/>
                  </a:lnTo>
                  <a:lnTo>
                    <a:pt x="404629" y="287019"/>
                  </a:lnTo>
                  <a:lnTo>
                    <a:pt x="398917" y="285749"/>
                  </a:lnTo>
                  <a:close/>
                </a:path>
                <a:path w="581660" h="581660">
                  <a:moveTo>
                    <a:pt x="307437" y="0"/>
                  </a:moveTo>
                  <a:lnTo>
                    <a:pt x="260082" y="1269"/>
                  </a:lnTo>
                  <a:lnTo>
                    <a:pt x="214738" y="10159"/>
                  </a:lnTo>
                  <a:lnTo>
                    <a:pt x="172039" y="25399"/>
                  </a:lnTo>
                  <a:lnTo>
                    <a:pt x="132618" y="46989"/>
                  </a:lnTo>
                  <a:lnTo>
                    <a:pt x="97110" y="73659"/>
                  </a:lnTo>
                  <a:lnTo>
                    <a:pt x="66149" y="106679"/>
                  </a:lnTo>
                  <a:lnTo>
                    <a:pt x="40368" y="143509"/>
                  </a:lnTo>
                  <a:lnTo>
                    <a:pt x="20402" y="184149"/>
                  </a:lnTo>
                  <a:lnTo>
                    <a:pt x="6884" y="227329"/>
                  </a:lnTo>
                  <a:lnTo>
                    <a:pt x="449" y="274319"/>
                  </a:lnTo>
                  <a:lnTo>
                    <a:pt x="0" y="297179"/>
                  </a:lnTo>
                  <a:lnTo>
                    <a:pt x="902" y="316229"/>
                  </a:lnTo>
                  <a:lnTo>
                    <a:pt x="6975" y="355599"/>
                  </a:lnTo>
                  <a:lnTo>
                    <a:pt x="25921" y="389889"/>
                  </a:lnTo>
                  <a:lnTo>
                    <a:pt x="30646" y="394969"/>
                  </a:lnTo>
                  <a:lnTo>
                    <a:pt x="76685" y="421639"/>
                  </a:lnTo>
                  <a:lnTo>
                    <a:pt x="94483" y="422909"/>
                  </a:lnTo>
                  <a:lnTo>
                    <a:pt x="126441" y="415289"/>
                  </a:lnTo>
                  <a:lnTo>
                    <a:pt x="156700" y="398779"/>
                  </a:lnTo>
                  <a:lnTo>
                    <a:pt x="183650" y="378459"/>
                  </a:lnTo>
                  <a:lnTo>
                    <a:pt x="200497" y="361949"/>
                  </a:lnTo>
                  <a:lnTo>
                    <a:pt x="109472" y="361949"/>
                  </a:lnTo>
                  <a:lnTo>
                    <a:pt x="76134" y="356869"/>
                  </a:lnTo>
                  <a:lnTo>
                    <a:pt x="49460" y="340359"/>
                  </a:lnTo>
                  <a:lnTo>
                    <a:pt x="31760" y="314959"/>
                  </a:lnTo>
                  <a:lnTo>
                    <a:pt x="25347" y="283209"/>
                  </a:lnTo>
                  <a:lnTo>
                    <a:pt x="32814" y="248919"/>
                  </a:lnTo>
                  <a:lnTo>
                    <a:pt x="52270" y="223519"/>
                  </a:lnTo>
                  <a:lnTo>
                    <a:pt x="79295" y="207009"/>
                  </a:lnTo>
                  <a:lnTo>
                    <a:pt x="109472" y="201929"/>
                  </a:lnTo>
                  <a:lnTo>
                    <a:pt x="264726" y="201929"/>
                  </a:lnTo>
                  <a:lnTo>
                    <a:pt x="281532" y="177799"/>
                  </a:lnTo>
                  <a:lnTo>
                    <a:pt x="312128" y="142239"/>
                  </a:lnTo>
                  <a:lnTo>
                    <a:pt x="347756" y="115569"/>
                  </a:lnTo>
                  <a:lnTo>
                    <a:pt x="389387" y="105409"/>
                  </a:lnTo>
                  <a:lnTo>
                    <a:pt x="514761" y="105409"/>
                  </a:lnTo>
                  <a:lnTo>
                    <a:pt x="507977" y="96519"/>
                  </a:lnTo>
                  <a:lnTo>
                    <a:pt x="475761" y="66039"/>
                  </a:lnTo>
                  <a:lnTo>
                    <a:pt x="439033" y="40639"/>
                  </a:lnTo>
                  <a:lnTo>
                    <a:pt x="398359" y="20319"/>
                  </a:lnTo>
                  <a:lnTo>
                    <a:pt x="354305" y="6349"/>
                  </a:lnTo>
                  <a:lnTo>
                    <a:pt x="307437" y="0"/>
                  </a:lnTo>
                  <a:close/>
                </a:path>
                <a:path w="581660" h="581660">
                  <a:moveTo>
                    <a:pt x="481487" y="309879"/>
                  </a:moveTo>
                  <a:lnTo>
                    <a:pt x="465773" y="313689"/>
                  </a:lnTo>
                  <a:lnTo>
                    <a:pt x="452158" y="323849"/>
                  </a:lnTo>
                  <a:lnTo>
                    <a:pt x="442573" y="339089"/>
                  </a:lnTo>
                  <a:lnTo>
                    <a:pt x="438949" y="356869"/>
                  </a:lnTo>
                  <a:lnTo>
                    <a:pt x="442970" y="374649"/>
                  </a:lnTo>
                  <a:lnTo>
                    <a:pt x="454245" y="389889"/>
                  </a:lnTo>
                  <a:lnTo>
                    <a:pt x="471592" y="398779"/>
                  </a:lnTo>
                  <a:lnTo>
                    <a:pt x="493830" y="402589"/>
                  </a:lnTo>
                  <a:lnTo>
                    <a:pt x="505328" y="400049"/>
                  </a:lnTo>
                  <a:lnTo>
                    <a:pt x="521451" y="393699"/>
                  </a:lnTo>
                  <a:lnTo>
                    <a:pt x="539659" y="383539"/>
                  </a:lnTo>
                  <a:lnTo>
                    <a:pt x="557411" y="370839"/>
                  </a:lnTo>
                  <a:lnTo>
                    <a:pt x="563630" y="363219"/>
                  </a:lnTo>
                  <a:lnTo>
                    <a:pt x="497471" y="363219"/>
                  </a:lnTo>
                  <a:lnTo>
                    <a:pt x="489079" y="361949"/>
                  </a:lnTo>
                  <a:lnTo>
                    <a:pt x="462410" y="336549"/>
                  </a:lnTo>
                  <a:lnTo>
                    <a:pt x="467727" y="331469"/>
                  </a:lnTo>
                  <a:lnTo>
                    <a:pt x="473044" y="325119"/>
                  </a:lnTo>
                  <a:lnTo>
                    <a:pt x="505359" y="325119"/>
                  </a:lnTo>
                  <a:lnTo>
                    <a:pt x="504699" y="322579"/>
                  </a:lnTo>
                  <a:lnTo>
                    <a:pt x="501032" y="316229"/>
                  </a:lnTo>
                  <a:lnTo>
                    <a:pt x="493643" y="311149"/>
                  </a:lnTo>
                  <a:lnTo>
                    <a:pt x="481487" y="309879"/>
                  </a:lnTo>
                  <a:close/>
                </a:path>
                <a:path w="581660" h="581660">
                  <a:moveTo>
                    <a:pt x="307920" y="363219"/>
                  </a:moveTo>
                  <a:lnTo>
                    <a:pt x="295610" y="363219"/>
                  </a:lnTo>
                  <a:lnTo>
                    <a:pt x="290776" y="370839"/>
                  </a:lnTo>
                  <a:lnTo>
                    <a:pt x="290776" y="378459"/>
                  </a:lnTo>
                  <a:lnTo>
                    <a:pt x="293091" y="387349"/>
                  </a:lnTo>
                  <a:lnTo>
                    <a:pt x="299509" y="394969"/>
                  </a:lnTo>
                  <a:lnTo>
                    <a:pt x="309238" y="400049"/>
                  </a:lnTo>
                  <a:lnTo>
                    <a:pt x="321487" y="401319"/>
                  </a:lnTo>
                  <a:lnTo>
                    <a:pt x="341081" y="397509"/>
                  </a:lnTo>
                  <a:lnTo>
                    <a:pt x="348936" y="391159"/>
                  </a:lnTo>
                  <a:lnTo>
                    <a:pt x="321713" y="391159"/>
                  </a:lnTo>
                  <a:lnTo>
                    <a:pt x="318329" y="389889"/>
                  </a:lnTo>
                  <a:lnTo>
                    <a:pt x="311078" y="387349"/>
                  </a:lnTo>
                  <a:lnTo>
                    <a:pt x="307437" y="378459"/>
                  </a:lnTo>
                  <a:lnTo>
                    <a:pt x="310337" y="372109"/>
                  </a:lnTo>
                  <a:lnTo>
                    <a:pt x="311078" y="369569"/>
                  </a:lnTo>
                  <a:lnTo>
                    <a:pt x="310595" y="367029"/>
                  </a:lnTo>
                  <a:lnTo>
                    <a:pt x="309370" y="365759"/>
                  </a:lnTo>
                  <a:lnTo>
                    <a:pt x="307920" y="363219"/>
                  </a:lnTo>
                  <a:close/>
                </a:path>
                <a:path w="581660" h="581660">
                  <a:moveTo>
                    <a:pt x="361328" y="335279"/>
                  </a:moveTo>
                  <a:lnTo>
                    <a:pt x="308880" y="335279"/>
                  </a:lnTo>
                  <a:lnTo>
                    <a:pt x="317701" y="337819"/>
                  </a:lnTo>
                  <a:lnTo>
                    <a:pt x="325385" y="341629"/>
                  </a:lnTo>
                  <a:lnTo>
                    <a:pt x="331638" y="349249"/>
                  </a:lnTo>
                  <a:lnTo>
                    <a:pt x="336028" y="355599"/>
                  </a:lnTo>
                  <a:lnTo>
                    <a:pt x="338309" y="364489"/>
                  </a:lnTo>
                  <a:lnTo>
                    <a:pt x="338463" y="373379"/>
                  </a:lnTo>
                  <a:lnTo>
                    <a:pt x="336472" y="380999"/>
                  </a:lnTo>
                  <a:lnTo>
                    <a:pt x="335022" y="384809"/>
                  </a:lnTo>
                  <a:lnTo>
                    <a:pt x="332347" y="387349"/>
                  </a:lnTo>
                  <a:lnTo>
                    <a:pt x="325580" y="391159"/>
                  </a:lnTo>
                  <a:lnTo>
                    <a:pt x="348936" y="391159"/>
                  </a:lnTo>
                  <a:lnTo>
                    <a:pt x="355219" y="386079"/>
                  </a:lnTo>
                  <a:lnTo>
                    <a:pt x="363786" y="372109"/>
                  </a:lnTo>
                  <a:lnTo>
                    <a:pt x="366667" y="354329"/>
                  </a:lnTo>
                  <a:lnTo>
                    <a:pt x="363841" y="339089"/>
                  </a:lnTo>
                  <a:lnTo>
                    <a:pt x="361328" y="335279"/>
                  </a:lnTo>
                  <a:close/>
                </a:path>
                <a:path w="581660" h="581660">
                  <a:moveTo>
                    <a:pt x="580947" y="281939"/>
                  </a:moveTo>
                  <a:lnTo>
                    <a:pt x="481487" y="281939"/>
                  </a:lnTo>
                  <a:lnTo>
                    <a:pt x="504849" y="285749"/>
                  </a:lnTo>
                  <a:lnTo>
                    <a:pt x="521117" y="297179"/>
                  </a:lnTo>
                  <a:lnTo>
                    <a:pt x="530629" y="312419"/>
                  </a:lnTo>
                  <a:lnTo>
                    <a:pt x="533725" y="326389"/>
                  </a:lnTo>
                  <a:lnTo>
                    <a:pt x="530983" y="341629"/>
                  </a:lnTo>
                  <a:lnTo>
                    <a:pt x="523393" y="353059"/>
                  </a:lnTo>
                  <a:lnTo>
                    <a:pt x="511905" y="359409"/>
                  </a:lnTo>
                  <a:lnTo>
                    <a:pt x="497471" y="363219"/>
                  </a:lnTo>
                  <a:lnTo>
                    <a:pt x="563630" y="363219"/>
                  </a:lnTo>
                  <a:lnTo>
                    <a:pt x="580355" y="322579"/>
                  </a:lnTo>
                  <a:lnTo>
                    <a:pt x="581451" y="309879"/>
                  </a:lnTo>
                  <a:lnTo>
                    <a:pt x="581327" y="297179"/>
                  </a:lnTo>
                  <a:lnTo>
                    <a:pt x="580947" y="281939"/>
                  </a:lnTo>
                  <a:close/>
                </a:path>
                <a:path w="581660" h="581660">
                  <a:moveTo>
                    <a:pt x="389387" y="133349"/>
                  </a:moveTo>
                  <a:lnTo>
                    <a:pt x="359444" y="140969"/>
                  </a:lnTo>
                  <a:lnTo>
                    <a:pt x="331622" y="162559"/>
                  </a:lnTo>
                  <a:lnTo>
                    <a:pt x="304888" y="193039"/>
                  </a:lnTo>
                  <a:lnTo>
                    <a:pt x="246408" y="276859"/>
                  </a:lnTo>
                  <a:lnTo>
                    <a:pt x="215224" y="313689"/>
                  </a:lnTo>
                  <a:lnTo>
                    <a:pt x="183066" y="340359"/>
                  </a:lnTo>
                  <a:lnTo>
                    <a:pt x="148345" y="356869"/>
                  </a:lnTo>
                  <a:lnTo>
                    <a:pt x="109472" y="361949"/>
                  </a:lnTo>
                  <a:lnTo>
                    <a:pt x="200497" y="361949"/>
                  </a:lnTo>
                  <a:lnTo>
                    <a:pt x="205681" y="356869"/>
                  </a:lnTo>
                  <a:lnTo>
                    <a:pt x="210273" y="353059"/>
                  </a:lnTo>
                  <a:lnTo>
                    <a:pt x="214140" y="349249"/>
                  </a:lnTo>
                  <a:lnTo>
                    <a:pt x="217769" y="346709"/>
                  </a:lnTo>
                  <a:lnTo>
                    <a:pt x="218977" y="345439"/>
                  </a:lnTo>
                  <a:lnTo>
                    <a:pt x="220911" y="342899"/>
                  </a:lnTo>
                  <a:lnTo>
                    <a:pt x="223086" y="341629"/>
                  </a:lnTo>
                  <a:lnTo>
                    <a:pt x="241028" y="325119"/>
                  </a:lnTo>
                  <a:lnTo>
                    <a:pt x="264727" y="306069"/>
                  </a:lnTo>
                  <a:lnTo>
                    <a:pt x="292504" y="290829"/>
                  </a:lnTo>
                  <a:lnTo>
                    <a:pt x="322679" y="285749"/>
                  </a:lnTo>
                  <a:lnTo>
                    <a:pt x="398917" y="285749"/>
                  </a:lnTo>
                  <a:lnTo>
                    <a:pt x="376069" y="280669"/>
                  </a:lnTo>
                  <a:lnTo>
                    <a:pt x="354712" y="266699"/>
                  </a:lnTo>
                  <a:lnTo>
                    <a:pt x="341330" y="246379"/>
                  </a:lnTo>
                  <a:lnTo>
                    <a:pt x="336698" y="224789"/>
                  </a:lnTo>
                  <a:lnTo>
                    <a:pt x="340129" y="204469"/>
                  </a:lnTo>
                  <a:lnTo>
                    <a:pt x="350180" y="184149"/>
                  </a:lnTo>
                  <a:lnTo>
                    <a:pt x="366485" y="170179"/>
                  </a:lnTo>
                  <a:lnTo>
                    <a:pt x="388678" y="163829"/>
                  </a:lnTo>
                  <a:lnTo>
                    <a:pt x="448235" y="163829"/>
                  </a:lnTo>
                  <a:lnTo>
                    <a:pt x="444960" y="157479"/>
                  </a:lnTo>
                  <a:lnTo>
                    <a:pt x="423916" y="140969"/>
                  </a:lnTo>
                  <a:lnTo>
                    <a:pt x="389387" y="133349"/>
                  </a:lnTo>
                  <a:close/>
                </a:path>
                <a:path w="581660" h="581660">
                  <a:moveTo>
                    <a:pt x="505359" y="325119"/>
                  </a:moveTo>
                  <a:lnTo>
                    <a:pt x="481745" y="325119"/>
                  </a:lnTo>
                  <a:lnTo>
                    <a:pt x="487288" y="330199"/>
                  </a:lnTo>
                  <a:lnTo>
                    <a:pt x="487771" y="330199"/>
                  </a:lnTo>
                  <a:lnTo>
                    <a:pt x="491638" y="335279"/>
                  </a:lnTo>
                  <a:lnTo>
                    <a:pt x="504722" y="335279"/>
                  </a:lnTo>
                  <a:lnTo>
                    <a:pt x="505689" y="330199"/>
                  </a:lnTo>
                  <a:lnTo>
                    <a:pt x="505689" y="326389"/>
                  </a:lnTo>
                  <a:lnTo>
                    <a:pt x="505359" y="325119"/>
                  </a:lnTo>
                  <a:close/>
                </a:path>
                <a:path w="581660" h="581660">
                  <a:moveTo>
                    <a:pt x="109472" y="229869"/>
                  </a:moveTo>
                  <a:lnTo>
                    <a:pt x="89286" y="233679"/>
                  </a:lnTo>
                  <a:lnTo>
                    <a:pt x="71277" y="243839"/>
                  </a:lnTo>
                  <a:lnTo>
                    <a:pt x="58345" y="260349"/>
                  </a:lnTo>
                  <a:lnTo>
                    <a:pt x="53389" y="283209"/>
                  </a:lnTo>
                  <a:lnTo>
                    <a:pt x="56985" y="302259"/>
                  </a:lnTo>
                  <a:lnTo>
                    <a:pt x="67652" y="318769"/>
                  </a:lnTo>
                  <a:lnTo>
                    <a:pt x="85208" y="330199"/>
                  </a:lnTo>
                  <a:lnTo>
                    <a:pt x="109472" y="334009"/>
                  </a:lnTo>
                  <a:lnTo>
                    <a:pt x="149139" y="326389"/>
                  </a:lnTo>
                  <a:lnTo>
                    <a:pt x="184953" y="303529"/>
                  </a:lnTo>
                  <a:lnTo>
                    <a:pt x="199883" y="287019"/>
                  </a:lnTo>
                  <a:lnTo>
                    <a:pt x="125910" y="287019"/>
                  </a:lnTo>
                  <a:lnTo>
                    <a:pt x="109849" y="284479"/>
                  </a:lnTo>
                  <a:lnTo>
                    <a:pt x="98956" y="279399"/>
                  </a:lnTo>
                  <a:lnTo>
                    <a:pt x="92595" y="273049"/>
                  </a:lnTo>
                  <a:lnTo>
                    <a:pt x="90133" y="269239"/>
                  </a:lnTo>
                  <a:lnTo>
                    <a:pt x="86504" y="262889"/>
                  </a:lnTo>
                  <a:lnTo>
                    <a:pt x="88683" y="253999"/>
                  </a:lnTo>
                  <a:lnTo>
                    <a:pt x="102218" y="246379"/>
                  </a:lnTo>
                  <a:lnTo>
                    <a:pt x="136957" y="246379"/>
                  </a:lnTo>
                  <a:lnTo>
                    <a:pt x="136019" y="242569"/>
                  </a:lnTo>
                  <a:lnTo>
                    <a:pt x="131619" y="236219"/>
                  </a:lnTo>
                  <a:lnTo>
                    <a:pt x="123095" y="231139"/>
                  </a:lnTo>
                  <a:lnTo>
                    <a:pt x="109472" y="229869"/>
                  </a:lnTo>
                  <a:close/>
                </a:path>
                <a:path w="581660" h="581660">
                  <a:moveTo>
                    <a:pt x="264726" y="201929"/>
                  </a:moveTo>
                  <a:lnTo>
                    <a:pt x="109472" y="201929"/>
                  </a:lnTo>
                  <a:lnTo>
                    <a:pt x="133596" y="205739"/>
                  </a:lnTo>
                  <a:lnTo>
                    <a:pt x="151080" y="215899"/>
                  </a:lnTo>
                  <a:lnTo>
                    <a:pt x="161720" y="231139"/>
                  </a:lnTo>
                  <a:lnTo>
                    <a:pt x="165312" y="247649"/>
                  </a:lnTo>
                  <a:lnTo>
                    <a:pt x="162929" y="260349"/>
                  </a:lnTo>
                  <a:lnTo>
                    <a:pt x="155673" y="273049"/>
                  </a:lnTo>
                  <a:lnTo>
                    <a:pt x="143386" y="283209"/>
                  </a:lnTo>
                  <a:lnTo>
                    <a:pt x="125910" y="287019"/>
                  </a:lnTo>
                  <a:lnTo>
                    <a:pt x="199883" y="287019"/>
                  </a:lnTo>
                  <a:lnTo>
                    <a:pt x="219408" y="265429"/>
                  </a:lnTo>
                  <a:lnTo>
                    <a:pt x="254996" y="215899"/>
                  </a:lnTo>
                  <a:lnTo>
                    <a:pt x="264726" y="201929"/>
                  </a:lnTo>
                  <a:close/>
                </a:path>
                <a:path w="581660" h="581660">
                  <a:moveTo>
                    <a:pt x="514761" y="105409"/>
                  </a:moveTo>
                  <a:lnTo>
                    <a:pt x="389387" y="105409"/>
                  </a:lnTo>
                  <a:lnTo>
                    <a:pt x="434284" y="114299"/>
                  </a:lnTo>
                  <a:lnTo>
                    <a:pt x="464218" y="137159"/>
                  </a:lnTo>
                  <a:lnTo>
                    <a:pt x="480914" y="166369"/>
                  </a:lnTo>
                  <a:lnTo>
                    <a:pt x="486096" y="194309"/>
                  </a:lnTo>
                  <a:lnTo>
                    <a:pt x="479688" y="229869"/>
                  </a:lnTo>
                  <a:lnTo>
                    <a:pt x="462220" y="259079"/>
                  </a:lnTo>
                  <a:lnTo>
                    <a:pt x="436324" y="279399"/>
                  </a:lnTo>
                  <a:lnTo>
                    <a:pt x="404629" y="287019"/>
                  </a:lnTo>
                  <a:lnTo>
                    <a:pt x="454866" y="287019"/>
                  </a:lnTo>
                  <a:lnTo>
                    <a:pt x="481487" y="281939"/>
                  </a:lnTo>
                  <a:lnTo>
                    <a:pt x="580947" y="281939"/>
                  </a:lnTo>
                  <a:lnTo>
                    <a:pt x="580409" y="260349"/>
                  </a:lnTo>
                  <a:lnTo>
                    <a:pt x="571897" y="214629"/>
                  </a:lnTo>
                  <a:lnTo>
                    <a:pt x="556611" y="172719"/>
                  </a:lnTo>
                  <a:lnTo>
                    <a:pt x="535115" y="132079"/>
                  </a:lnTo>
                  <a:lnTo>
                    <a:pt x="514761" y="105409"/>
                  </a:lnTo>
                  <a:close/>
                </a:path>
                <a:path w="581660" h="581660">
                  <a:moveTo>
                    <a:pt x="136957" y="246379"/>
                  </a:moveTo>
                  <a:lnTo>
                    <a:pt x="102218" y="246379"/>
                  </a:lnTo>
                  <a:lnTo>
                    <a:pt x="110438" y="248919"/>
                  </a:lnTo>
                  <a:lnTo>
                    <a:pt x="114305" y="255269"/>
                  </a:lnTo>
                  <a:lnTo>
                    <a:pt x="117206" y="259079"/>
                  </a:lnTo>
                  <a:lnTo>
                    <a:pt x="136303" y="259079"/>
                  </a:lnTo>
                  <a:lnTo>
                    <a:pt x="137269" y="247649"/>
                  </a:lnTo>
                  <a:lnTo>
                    <a:pt x="136957" y="246379"/>
                  </a:lnTo>
                  <a:close/>
                </a:path>
                <a:path w="581660" h="581660">
                  <a:moveTo>
                    <a:pt x="403179" y="191769"/>
                  </a:moveTo>
                  <a:lnTo>
                    <a:pt x="388678" y="191769"/>
                  </a:lnTo>
                  <a:lnTo>
                    <a:pt x="378615" y="195579"/>
                  </a:lnTo>
                  <a:lnTo>
                    <a:pt x="371086" y="203199"/>
                  </a:lnTo>
                  <a:lnTo>
                    <a:pt x="366368" y="214629"/>
                  </a:lnTo>
                  <a:lnTo>
                    <a:pt x="364734" y="224789"/>
                  </a:lnTo>
                  <a:lnTo>
                    <a:pt x="366853" y="234949"/>
                  </a:lnTo>
                  <a:lnTo>
                    <a:pt x="373709" y="246379"/>
                  </a:lnTo>
                  <a:lnTo>
                    <a:pt x="386051" y="255269"/>
                  </a:lnTo>
                  <a:lnTo>
                    <a:pt x="404629" y="257809"/>
                  </a:lnTo>
                  <a:lnTo>
                    <a:pt x="426989" y="252729"/>
                  </a:lnTo>
                  <a:lnTo>
                    <a:pt x="436842" y="243839"/>
                  </a:lnTo>
                  <a:lnTo>
                    <a:pt x="393995" y="243839"/>
                  </a:lnTo>
                  <a:lnTo>
                    <a:pt x="387711" y="240029"/>
                  </a:lnTo>
                  <a:lnTo>
                    <a:pt x="385519" y="236219"/>
                  </a:lnTo>
                  <a:lnTo>
                    <a:pt x="384553" y="232409"/>
                  </a:lnTo>
                  <a:lnTo>
                    <a:pt x="383844" y="228599"/>
                  </a:lnTo>
                  <a:lnTo>
                    <a:pt x="384327" y="224789"/>
                  </a:lnTo>
                  <a:lnTo>
                    <a:pt x="388194" y="218439"/>
                  </a:lnTo>
                  <a:lnTo>
                    <a:pt x="391320" y="217169"/>
                  </a:lnTo>
                  <a:lnTo>
                    <a:pt x="394962" y="215899"/>
                  </a:lnTo>
                  <a:lnTo>
                    <a:pt x="402696" y="214629"/>
                  </a:lnTo>
                  <a:lnTo>
                    <a:pt x="403662" y="209549"/>
                  </a:lnTo>
                  <a:lnTo>
                    <a:pt x="403609" y="201929"/>
                  </a:lnTo>
                  <a:lnTo>
                    <a:pt x="403179" y="191769"/>
                  </a:lnTo>
                  <a:close/>
                </a:path>
                <a:path w="581660" h="581660">
                  <a:moveTo>
                    <a:pt x="448235" y="163829"/>
                  </a:moveTo>
                  <a:lnTo>
                    <a:pt x="388678" y="163829"/>
                  </a:lnTo>
                  <a:lnTo>
                    <a:pt x="407227" y="167639"/>
                  </a:lnTo>
                  <a:lnTo>
                    <a:pt x="420702" y="176529"/>
                  </a:lnTo>
                  <a:lnTo>
                    <a:pt x="428919" y="189229"/>
                  </a:lnTo>
                  <a:lnTo>
                    <a:pt x="431699" y="204469"/>
                  </a:lnTo>
                  <a:lnTo>
                    <a:pt x="429631" y="218439"/>
                  </a:lnTo>
                  <a:lnTo>
                    <a:pt x="423666" y="229869"/>
                  </a:lnTo>
                  <a:lnTo>
                    <a:pt x="414161" y="237489"/>
                  </a:lnTo>
                  <a:lnTo>
                    <a:pt x="401471" y="242569"/>
                  </a:lnTo>
                  <a:lnTo>
                    <a:pt x="397862" y="243839"/>
                  </a:lnTo>
                  <a:lnTo>
                    <a:pt x="436842" y="243839"/>
                  </a:lnTo>
                  <a:lnTo>
                    <a:pt x="443880" y="237489"/>
                  </a:lnTo>
                  <a:lnTo>
                    <a:pt x="454560" y="217169"/>
                  </a:lnTo>
                  <a:lnTo>
                    <a:pt x="458285" y="194309"/>
                  </a:lnTo>
                  <a:lnTo>
                    <a:pt x="455441" y="177799"/>
                  </a:lnTo>
                  <a:lnTo>
                    <a:pt x="448235" y="163829"/>
                  </a:lnTo>
                  <a:close/>
                </a:path>
              </a:pathLst>
            </a:custGeom>
            <a:solidFill>
              <a:srgbClr val="F8D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682941" y="1306063"/>
            <a:ext cx="510540" cy="123825"/>
            <a:chOff x="1682941" y="1306063"/>
            <a:chExt cx="510540" cy="12382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82941" y="1306063"/>
              <a:ext cx="90876" cy="12347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1145" y="1309527"/>
              <a:ext cx="138989" cy="11926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76162" y="1308967"/>
              <a:ext cx="93808" cy="11837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111057" y="1309534"/>
              <a:ext cx="82550" cy="118745"/>
            </a:xfrm>
            <a:custGeom>
              <a:avLst/>
              <a:gdLst/>
              <a:ahLst/>
              <a:cxnLst/>
              <a:rect l="l" t="t" r="r" b="b"/>
              <a:pathLst>
                <a:path w="82550" h="118744">
                  <a:moveTo>
                    <a:pt x="81940" y="0"/>
                  </a:moveTo>
                  <a:lnTo>
                    <a:pt x="0" y="0"/>
                  </a:lnTo>
                  <a:lnTo>
                    <a:pt x="0" y="22872"/>
                  </a:lnTo>
                  <a:lnTo>
                    <a:pt x="0" y="43205"/>
                  </a:lnTo>
                  <a:lnTo>
                    <a:pt x="0" y="67360"/>
                  </a:lnTo>
                  <a:lnTo>
                    <a:pt x="0" y="94043"/>
                  </a:lnTo>
                  <a:lnTo>
                    <a:pt x="0" y="118198"/>
                  </a:lnTo>
                  <a:lnTo>
                    <a:pt x="81940" y="118198"/>
                  </a:lnTo>
                  <a:lnTo>
                    <a:pt x="81940" y="94043"/>
                  </a:lnTo>
                  <a:lnTo>
                    <a:pt x="31902" y="94043"/>
                  </a:lnTo>
                  <a:lnTo>
                    <a:pt x="31902" y="67360"/>
                  </a:lnTo>
                  <a:lnTo>
                    <a:pt x="72275" y="67360"/>
                  </a:lnTo>
                  <a:lnTo>
                    <a:pt x="72275" y="43205"/>
                  </a:lnTo>
                  <a:lnTo>
                    <a:pt x="31902" y="43205"/>
                  </a:lnTo>
                  <a:lnTo>
                    <a:pt x="31902" y="22872"/>
                  </a:lnTo>
                  <a:lnTo>
                    <a:pt x="81940" y="22872"/>
                  </a:lnTo>
                  <a:lnTo>
                    <a:pt x="81940" y="0"/>
                  </a:lnTo>
                  <a:close/>
                </a:path>
              </a:pathLst>
            </a:custGeom>
            <a:solidFill>
              <a:srgbClr val="222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2232863" y="1309534"/>
            <a:ext cx="229235" cy="118745"/>
          </a:xfrm>
          <a:custGeom>
            <a:avLst/>
            <a:gdLst/>
            <a:ahLst/>
            <a:cxnLst/>
            <a:rect l="l" t="t" r="r" b="b"/>
            <a:pathLst>
              <a:path w="229235" h="118744">
                <a:moveTo>
                  <a:pt x="108089" y="0"/>
                </a:moveTo>
                <a:lnTo>
                  <a:pt x="0" y="0"/>
                </a:lnTo>
                <a:lnTo>
                  <a:pt x="0" y="22872"/>
                </a:lnTo>
                <a:lnTo>
                  <a:pt x="37960" y="22872"/>
                </a:lnTo>
                <a:lnTo>
                  <a:pt x="37960" y="118198"/>
                </a:lnTo>
                <a:lnTo>
                  <a:pt x="69862" y="118198"/>
                </a:lnTo>
                <a:lnTo>
                  <a:pt x="69862" y="22872"/>
                </a:lnTo>
                <a:lnTo>
                  <a:pt x="108089" y="22872"/>
                </a:lnTo>
                <a:lnTo>
                  <a:pt x="108089" y="0"/>
                </a:lnTo>
                <a:close/>
              </a:path>
              <a:path w="229235" h="118744">
                <a:moveTo>
                  <a:pt x="228701" y="0"/>
                </a:moveTo>
                <a:lnTo>
                  <a:pt x="146494" y="0"/>
                </a:lnTo>
                <a:lnTo>
                  <a:pt x="146494" y="22872"/>
                </a:lnTo>
                <a:lnTo>
                  <a:pt x="146494" y="43205"/>
                </a:lnTo>
                <a:lnTo>
                  <a:pt x="146494" y="67360"/>
                </a:lnTo>
                <a:lnTo>
                  <a:pt x="146494" y="94043"/>
                </a:lnTo>
                <a:lnTo>
                  <a:pt x="146494" y="118198"/>
                </a:lnTo>
                <a:lnTo>
                  <a:pt x="228701" y="118198"/>
                </a:lnTo>
                <a:lnTo>
                  <a:pt x="228701" y="94043"/>
                </a:lnTo>
                <a:lnTo>
                  <a:pt x="178409" y="94043"/>
                </a:lnTo>
                <a:lnTo>
                  <a:pt x="178409" y="67360"/>
                </a:lnTo>
                <a:lnTo>
                  <a:pt x="218782" y="67360"/>
                </a:lnTo>
                <a:lnTo>
                  <a:pt x="218782" y="43205"/>
                </a:lnTo>
                <a:lnTo>
                  <a:pt x="178409" y="43205"/>
                </a:lnTo>
                <a:lnTo>
                  <a:pt x="178409" y="22872"/>
                </a:lnTo>
                <a:lnTo>
                  <a:pt x="228701" y="22872"/>
                </a:lnTo>
                <a:lnTo>
                  <a:pt x="228701" y="0"/>
                </a:lnTo>
                <a:close/>
              </a:path>
            </a:pathLst>
          </a:custGeom>
          <a:solidFill>
            <a:srgbClr val="222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86325" y="1511594"/>
            <a:ext cx="105409" cy="123697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1842490" y="1514143"/>
            <a:ext cx="1069340" cy="120014"/>
            <a:chOff x="1842490" y="1514143"/>
            <a:chExt cx="1069340" cy="120014"/>
          </a:xfrm>
        </p:grpSpPr>
        <p:sp>
          <p:nvSpPr>
            <p:cNvPr id="14" name="object 14"/>
            <p:cNvSpPr/>
            <p:nvPr/>
          </p:nvSpPr>
          <p:spPr>
            <a:xfrm>
              <a:off x="1842490" y="1514144"/>
              <a:ext cx="203835" cy="118745"/>
            </a:xfrm>
            <a:custGeom>
              <a:avLst/>
              <a:gdLst/>
              <a:ahLst/>
              <a:cxnLst/>
              <a:rect l="l" t="t" r="r" b="b"/>
              <a:pathLst>
                <a:path w="203835" h="118744">
                  <a:moveTo>
                    <a:pt x="82169" y="94056"/>
                  </a:moveTo>
                  <a:lnTo>
                    <a:pt x="31902" y="94056"/>
                  </a:lnTo>
                  <a:lnTo>
                    <a:pt x="31902" y="0"/>
                  </a:lnTo>
                  <a:lnTo>
                    <a:pt x="0" y="0"/>
                  </a:lnTo>
                  <a:lnTo>
                    <a:pt x="0" y="94056"/>
                  </a:lnTo>
                  <a:lnTo>
                    <a:pt x="0" y="118198"/>
                  </a:lnTo>
                  <a:lnTo>
                    <a:pt x="82169" y="118198"/>
                  </a:lnTo>
                  <a:lnTo>
                    <a:pt x="82169" y="94056"/>
                  </a:lnTo>
                  <a:close/>
                </a:path>
                <a:path w="203835" h="118744">
                  <a:moveTo>
                    <a:pt x="203276" y="0"/>
                  </a:moveTo>
                  <a:lnTo>
                    <a:pt x="121094" y="0"/>
                  </a:lnTo>
                  <a:lnTo>
                    <a:pt x="121094" y="24155"/>
                  </a:lnTo>
                  <a:lnTo>
                    <a:pt x="121094" y="44488"/>
                  </a:lnTo>
                  <a:lnTo>
                    <a:pt x="121094" y="67360"/>
                  </a:lnTo>
                  <a:lnTo>
                    <a:pt x="121094" y="94056"/>
                  </a:lnTo>
                  <a:lnTo>
                    <a:pt x="121094" y="118198"/>
                  </a:lnTo>
                  <a:lnTo>
                    <a:pt x="203276" y="118198"/>
                  </a:lnTo>
                  <a:lnTo>
                    <a:pt x="203276" y="94056"/>
                  </a:lnTo>
                  <a:lnTo>
                    <a:pt x="152996" y="94056"/>
                  </a:lnTo>
                  <a:lnTo>
                    <a:pt x="152996" y="67360"/>
                  </a:lnTo>
                  <a:lnTo>
                    <a:pt x="193382" y="67360"/>
                  </a:lnTo>
                  <a:lnTo>
                    <a:pt x="193382" y="44488"/>
                  </a:lnTo>
                  <a:lnTo>
                    <a:pt x="152996" y="44488"/>
                  </a:lnTo>
                  <a:lnTo>
                    <a:pt x="152996" y="24155"/>
                  </a:lnTo>
                  <a:lnTo>
                    <a:pt x="203276" y="24155"/>
                  </a:lnTo>
                  <a:lnTo>
                    <a:pt x="203276" y="0"/>
                  </a:lnTo>
                  <a:close/>
                </a:path>
              </a:pathLst>
            </a:custGeom>
            <a:solidFill>
              <a:srgbClr val="222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2764" y="1514257"/>
              <a:ext cx="113853" cy="11837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30229" y="1514257"/>
              <a:ext cx="104668" cy="1198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58841" y="1514143"/>
              <a:ext cx="432209" cy="11848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829496" y="1514144"/>
              <a:ext cx="82550" cy="118745"/>
            </a:xfrm>
            <a:custGeom>
              <a:avLst/>
              <a:gdLst/>
              <a:ahLst/>
              <a:cxnLst/>
              <a:rect l="l" t="t" r="r" b="b"/>
              <a:pathLst>
                <a:path w="82550" h="118744">
                  <a:moveTo>
                    <a:pt x="82169" y="0"/>
                  </a:moveTo>
                  <a:lnTo>
                    <a:pt x="0" y="0"/>
                  </a:lnTo>
                  <a:lnTo>
                    <a:pt x="0" y="24155"/>
                  </a:lnTo>
                  <a:lnTo>
                    <a:pt x="0" y="44488"/>
                  </a:lnTo>
                  <a:lnTo>
                    <a:pt x="0" y="67360"/>
                  </a:lnTo>
                  <a:lnTo>
                    <a:pt x="0" y="94056"/>
                  </a:lnTo>
                  <a:lnTo>
                    <a:pt x="0" y="118198"/>
                  </a:lnTo>
                  <a:lnTo>
                    <a:pt x="82169" y="118198"/>
                  </a:lnTo>
                  <a:lnTo>
                    <a:pt x="82169" y="94056"/>
                  </a:lnTo>
                  <a:lnTo>
                    <a:pt x="31902" y="94056"/>
                  </a:lnTo>
                  <a:lnTo>
                    <a:pt x="31902" y="67360"/>
                  </a:lnTo>
                  <a:lnTo>
                    <a:pt x="72275" y="67360"/>
                  </a:lnTo>
                  <a:lnTo>
                    <a:pt x="72275" y="44488"/>
                  </a:lnTo>
                  <a:lnTo>
                    <a:pt x="31902" y="44488"/>
                  </a:lnTo>
                  <a:lnTo>
                    <a:pt x="31902" y="24155"/>
                  </a:lnTo>
                  <a:lnTo>
                    <a:pt x="82169" y="24155"/>
                  </a:lnTo>
                  <a:lnTo>
                    <a:pt x="82169" y="0"/>
                  </a:lnTo>
                  <a:close/>
                </a:path>
              </a:pathLst>
            </a:custGeom>
            <a:solidFill>
              <a:srgbClr val="222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962427" y="1514257"/>
            <a:ext cx="104443" cy="119824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7807452" y="0"/>
            <a:ext cx="4384675" cy="6858000"/>
            <a:chOff x="7807452" y="0"/>
            <a:chExt cx="4384675" cy="6858000"/>
          </a:xfrm>
        </p:grpSpPr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08848" y="0"/>
              <a:ext cx="3883152" cy="685799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807452" y="0"/>
              <a:ext cx="798576" cy="6857998"/>
            </a:xfrm>
            <a:prstGeom prst="rect">
              <a:avLst/>
            </a:prstGeom>
          </p:spPr>
        </p:pic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1997710" y="2354072"/>
            <a:ext cx="4507865" cy="130048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 marR="5080" indent="346075">
              <a:lnSpc>
                <a:spcPts val="4750"/>
              </a:lnSpc>
              <a:spcBef>
                <a:spcPts val="705"/>
              </a:spcBef>
            </a:pPr>
            <a:r>
              <a:rPr dirty="0"/>
              <a:t>F</a:t>
            </a:r>
            <a:r>
              <a:rPr spc="160" dirty="0"/>
              <a:t> </a:t>
            </a:r>
            <a:r>
              <a:rPr dirty="0"/>
              <a:t>L</a:t>
            </a:r>
            <a:r>
              <a:rPr spc="175" dirty="0"/>
              <a:t> </a:t>
            </a:r>
            <a:r>
              <a:rPr dirty="0"/>
              <a:t>O</a:t>
            </a:r>
            <a:r>
              <a:rPr spc="170" dirty="0"/>
              <a:t> </a:t>
            </a:r>
            <a:r>
              <a:rPr dirty="0"/>
              <a:t>R</a:t>
            </a:r>
            <a:r>
              <a:rPr spc="180" dirty="0"/>
              <a:t> </a:t>
            </a:r>
            <a:r>
              <a:rPr dirty="0"/>
              <a:t>I</a:t>
            </a:r>
            <a:r>
              <a:rPr spc="175" dirty="0"/>
              <a:t> </a:t>
            </a:r>
            <a:r>
              <a:rPr dirty="0"/>
              <a:t>D</a:t>
            </a:r>
            <a:r>
              <a:rPr spc="170" dirty="0"/>
              <a:t> </a:t>
            </a:r>
            <a:r>
              <a:rPr spc="-50" dirty="0"/>
              <a:t>A </a:t>
            </a:r>
            <a:r>
              <a:rPr dirty="0"/>
              <a:t>B</a:t>
            </a:r>
            <a:r>
              <a:rPr spc="175" dirty="0"/>
              <a:t> </a:t>
            </a:r>
            <a:r>
              <a:rPr dirty="0"/>
              <a:t>O</a:t>
            </a:r>
            <a:r>
              <a:rPr spc="170" dirty="0"/>
              <a:t> </a:t>
            </a:r>
            <a:r>
              <a:rPr dirty="0"/>
              <a:t>O</a:t>
            </a:r>
            <a:r>
              <a:rPr spc="170" dirty="0"/>
              <a:t> </a:t>
            </a:r>
            <a:r>
              <a:rPr dirty="0"/>
              <a:t>K</a:t>
            </a:r>
            <a:r>
              <a:rPr spc="175" dirty="0"/>
              <a:t> </a:t>
            </a:r>
            <a:r>
              <a:rPr dirty="0"/>
              <a:t>I</a:t>
            </a:r>
            <a:r>
              <a:rPr spc="175" dirty="0"/>
              <a:t> </a:t>
            </a:r>
            <a:r>
              <a:rPr dirty="0"/>
              <a:t>N</a:t>
            </a:r>
            <a:r>
              <a:rPr spc="170" dirty="0"/>
              <a:t> </a:t>
            </a:r>
            <a:r>
              <a:rPr dirty="0"/>
              <a:t>G</a:t>
            </a:r>
            <a:r>
              <a:rPr spc="170" dirty="0"/>
              <a:t> </a:t>
            </a:r>
            <a:r>
              <a:rPr spc="-50" dirty="0"/>
              <a:t>S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887069" y="4314571"/>
            <a:ext cx="5722620" cy="1500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4795" indent="-252095">
              <a:lnSpc>
                <a:spcPct val="100000"/>
              </a:lnSpc>
              <a:spcBef>
                <a:spcPts val="100"/>
              </a:spcBef>
              <a:buChar char="•"/>
              <a:tabLst>
                <a:tab pos="264795" algn="l"/>
                <a:tab pos="1611630" algn="l"/>
                <a:tab pos="3687445" algn="l"/>
              </a:tabLst>
            </a:pP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S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H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O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W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S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	A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T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T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E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N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D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E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D</a:t>
            </a:r>
            <a:r>
              <a:rPr sz="2000" b="1" spc="-229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: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	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8</a:t>
            </a:r>
            <a:endParaRPr sz="2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1F2F60"/>
              </a:buClr>
              <a:buFont typeface="Georgia"/>
              <a:buChar char="•"/>
            </a:pPr>
            <a:endParaRPr sz="1900">
              <a:latin typeface="Georgia"/>
              <a:cs typeface="Georgia"/>
            </a:endParaRPr>
          </a:p>
          <a:p>
            <a:pPr marL="264795" indent="-252095">
              <a:lnSpc>
                <a:spcPct val="100000"/>
              </a:lnSpc>
              <a:buChar char="•"/>
              <a:tabLst>
                <a:tab pos="264795" algn="l"/>
                <a:tab pos="1397635" algn="l"/>
                <a:tab pos="2958465" algn="l"/>
              </a:tabLst>
            </a:pP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R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O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O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M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	N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I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G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H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T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S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: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	2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4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,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1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5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1</a:t>
            </a:r>
            <a:endParaRPr sz="20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1F2F60"/>
              </a:buClr>
              <a:buFont typeface="Georgia"/>
              <a:buChar char="•"/>
            </a:pPr>
            <a:endParaRPr sz="1900">
              <a:latin typeface="Georgia"/>
              <a:cs typeface="Georgia"/>
            </a:endParaRPr>
          </a:p>
          <a:p>
            <a:pPr marL="264795" indent="-252095">
              <a:lnSpc>
                <a:spcPct val="100000"/>
              </a:lnSpc>
              <a:buChar char="•"/>
              <a:tabLst>
                <a:tab pos="264795" algn="l"/>
                <a:tab pos="2216150" algn="l"/>
                <a:tab pos="3774440" algn="l"/>
              </a:tabLst>
            </a:pP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E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C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O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N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O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M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I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C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	I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M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P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A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C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T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: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	$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1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5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,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4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9</a:t>
            </a:r>
            <a:r>
              <a:rPr sz="2000" b="1" spc="-215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1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,</a:t>
            </a:r>
            <a:r>
              <a:rPr sz="2000" b="1" spc="-21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4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1F2F60"/>
                </a:solidFill>
                <a:latin typeface="Georgia"/>
                <a:cs typeface="Georgia"/>
              </a:rPr>
              <a:t>4</a:t>
            </a:r>
            <a:r>
              <a:rPr sz="2000" b="1" spc="-220" dirty="0">
                <a:solidFill>
                  <a:srgbClr val="1F2F60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1F2F60"/>
                </a:solidFill>
                <a:latin typeface="Georgia"/>
                <a:cs typeface="Georgia"/>
              </a:rPr>
              <a:t>9</a:t>
            </a:r>
            <a:endParaRPr sz="2000">
              <a:latin typeface="Georgia"/>
              <a:cs typeface="Georgia"/>
            </a:endParaRPr>
          </a:p>
        </p:txBody>
      </p:sp>
      <p:pic>
        <p:nvPicPr>
          <p:cNvPr id="25" name="object 2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483096" y="262127"/>
            <a:ext cx="1109472" cy="129844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ECF319E028CD479B34E3DB6C4E4623" ma:contentTypeVersion="14" ma:contentTypeDescription="Create a new document." ma:contentTypeScope="" ma:versionID="6231d8c71c28fea5d7d40a71e03c714f">
  <xsd:schema xmlns:xsd="http://www.w3.org/2001/XMLSchema" xmlns:xs="http://www.w3.org/2001/XMLSchema" xmlns:p="http://schemas.microsoft.com/office/2006/metadata/properties" xmlns:ns2="1ec1062e-7d01-4ec4-a436-d6e1ce293c3a" xmlns:ns3="58f6a8ab-452b-4a92-b840-0aa025fdc4d0" xmlns:ns4="363a5cc2-1704-4a37-97fa-af7a88216813" targetNamespace="http://schemas.microsoft.com/office/2006/metadata/properties" ma:root="true" ma:fieldsID="e66fd92fd3a90d67b0f8558e4334726e" ns2:_="" ns3:_="" ns4:_="">
    <xsd:import namespace="1ec1062e-7d01-4ec4-a436-d6e1ce293c3a"/>
    <xsd:import namespace="58f6a8ab-452b-4a92-b840-0aa025fdc4d0"/>
    <xsd:import namespace="363a5cc2-1704-4a37-97fa-af7a882168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c1062e-7d01-4ec4-a436-d6e1ce293c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fdb58af-1696-4d9b-8664-baec0edd81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f6a8ab-452b-4a92-b840-0aa025fdc4d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3a5cc2-1704-4a37-97fa-af7a8821681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ec37274-152b-498c-8a66-c558c9ddf0eb}" ma:internalName="TaxCatchAll" ma:showField="CatchAllData" ma:web="363a5cc2-1704-4a37-97fa-af7a8821681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ec1062e-7d01-4ec4-a436-d6e1ce293c3a">
      <Terms xmlns="http://schemas.microsoft.com/office/infopath/2007/PartnerControls"/>
    </lcf76f155ced4ddcb4097134ff3c332f>
    <TaxCatchAll xmlns="363a5cc2-1704-4a37-97fa-af7a88216813" xsi:nil="true"/>
    <SharedWithUsers xmlns="58f6a8ab-452b-4a92-b840-0aa025fdc4d0">
      <UserInfo>
        <DisplayName>Brosey, Peter J</DisplayName>
        <AccountId>411</AccountId>
        <AccountType/>
      </UserInfo>
      <UserInfo>
        <DisplayName>Eggleston, Daniel S</DisplayName>
        <AccountId>407</AccountId>
        <AccountType/>
      </UserInfo>
      <UserInfo>
        <DisplayName>Public Affairs PowerPoint, Assembly</DisplayName>
        <AccountId>7882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413B127E-0093-4BC1-9E53-7C796799A33D}"/>
</file>

<file path=customXml/itemProps2.xml><?xml version="1.0" encoding="utf-8"?>
<ds:datastoreItem xmlns:ds="http://schemas.openxmlformats.org/officeDocument/2006/customXml" ds:itemID="{3CEEDAB2-0395-4A2E-8475-8C9489A75D15}"/>
</file>

<file path=customXml/itemProps3.xml><?xml version="1.0" encoding="utf-8"?>
<ds:datastoreItem xmlns:ds="http://schemas.openxmlformats.org/officeDocument/2006/customXml" ds:itemID="{303B6924-7454-45D2-996D-25277924D28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1216</Words>
  <Application>Microsoft Office PowerPoint</Application>
  <PresentationFormat>Widescreen</PresentationFormat>
  <Paragraphs>137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Georgia</vt:lpstr>
      <vt:lpstr>Office Theme</vt:lpstr>
      <vt:lpstr>PowerPoint Presentation</vt:lpstr>
      <vt:lpstr>R e t u r n i n g P a r t n e r s</vt:lpstr>
      <vt:lpstr>N e w P a r t n e r s</vt:lpstr>
      <vt:lpstr>PowerPoint Presentation</vt:lpstr>
      <vt:lpstr>PowerPoint Presentation</vt:lpstr>
      <vt:lpstr>PowerPoint Presentation</vt:lpstr>
      <vt:lpstr>MEET THE TEAM</vt:lpstr>
      <vt:lpstr>F Y 2 3 R e s u l t s</vt:lpstr>
      <vt:lpstr>F L O R I D A B O O K I N G S</vt:lpstr>
      <vt:lpstr>S O U T H E A S T B O O K I N G S</vt:lpstr>
      <vt:lpstr>N O R T H E A S T B O O K I N G S</vt:lpstr>
      <vt:lpstr>M I D A T L A N T I C B O O K I N G S</vt:lpstr>
      <vt:lpstr>M I D W E S T B O O K I N G S</vt:lpstr>
      <vt:lpstr>F A R W E S T B O O K I N G S</vt:lpstr>
      <vt:lpstr>N e w H o t e l s</vt:lpstr>
      <vt:lpstr>Awards</vt:lpstr>
      <vt:lpstr>N E W T R A D E S H O W S !</vt:lpstr>
      <vt:lpstr>I n c e n t i v e P r o g r a m G u i d e l i n e s</vt:lpstr>
      <vt:lpstr>PowerPoint Presentation</vt:lpstr>
      <vt:lpstr>C O M I N G U P 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CARMEN BOYCE</dc:creator>
  <cp:lastModifiedBy>Lowack, Brian</cp:lastModifiedBy>
  <cp:revision>1</cp:revision>
  <dcterms:created xsi:type="dcterms:W3CDTF">2023-10-27T12:13:04Z</dcterms:created>
  <dcterms:modified xsi:type="dcterms:W3CDTF">2023-10-27T12:13:59Z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2023-10-26T00:00:00Z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2023-10-27T00:00:00Z</vt:filetime>
  </property>
  <property fmtid="{D5CDD505-2E9C-101B-9397-08002B2CF9AE}" pid="5" name="Producer">
    <vt:lpwstr>Microsoft® PowerPoint® for Microsoft 365</vt:lpwstr>
  </property>
  <property fmtid="{D5CDD505-2E9C-101B-9397-08002B2CF9AE}" pid="6" name="ContentTypeId">
    <vt:lpwstr>0x0101000FECF319E028CD479B34E3DB6C4E4623</vt:lpwstr>
  </property>
</Properties>
</file>